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1" r:id="rId4"/>
    <p:sldId id="266" r:id="rId5"/>
    <p:sldId id="267" r:id="rId6"/>
    <p:sldId id="268" r:id="rId7"/>
    <p:sldId id="274" r:id="rId8"/>
    <p:sldId id="273" r:id="rId9"/>
    <p:sldId id="265" r:id="rId10"/>
    <p:sldId id="272" r:id="rId11"/>
    <p:sldId id="279" r:id="rId12"/>
    <p:sldId id="280" r:id="rId13"/>
    <p:sldId id="278" r:id="rId14"/>
    <p:sldId id="276" r:id="rId15"/>
    <p:sldId id="277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博(Bo Liu)" userId="f148b801-df24-4cf2-8972-bd5b31d9646b" providerId="ADAL" clId="{55D602D2-7B1A-4218-AE01-1D901889DBC8}"/>
    <pc:docChg chg="undo custSel addSld modSld sldOrd">
      <pc:chgData name="刘博(Bo Liu)" userId="f148b801-df24-4cf2-8972-bd5b31d9646b" providerId="ADAL" clId="{55D602D2-7B1A-4218-AE01-1D901889DBC8}" dt="2021-05-12T03:10:46.247" v="1886" actId="1076"/>
      <pc:docMkLst>
        <pc:docMk/>
      </pc:docMkLst>
      <pc:sldChg chg="modSp mod">
        <pc:chgData name="刘博(Bo Liu)" userId="f148b801-df24-4cf2-8972-bd5b31d9646b" providerId="ADAL" clId="{55D602D2-7B1A-4218-AE01-1D901889DBC8}" dt="2021-05-10T02:23:20.498" v="553" actId="1076"/>
        <pc:sldMkLst>
          <pc:docMk/>
          <pc:sldMk cId="1798304593" sldId="256"/>
        </pc:sldMkLst>
        <pc:spChg chg="mod">
          <ac:chgData name="刘博(Bo Liu)" userId="f148b801-df24-4cf2-8972-bd5b31d9646b" providerId="ADAL" clId="{55D602D2-7B1A-4218-AE01-1D901889DBC8}" dt="2021-05-10T02:23:20.498" v="553" actId="1076"/>
          <ac:spMkLst>
            <pc:docMk/>
            <pc:sldMk cId="1798304593" sldId="256"/>
            <ac:spMk id="11" creationId="{19DB2714-BC6F-4097-BE39-DCC52A8D882B}"/>
          </ac:spMkLst>
        </pc:spChg>
      </pc:sldChg>
      <pc:sldChg chg="addSp delSp modSp mod ord">
        <pc:chgData name="刘博(Bo Liu)" userId="f148b801-df24-4cf2-8972-bd5b31d9646b" providerId="ADAL" clId="{55D602D2-7B1A-4218-AE01-1D901889DBC8}" dt="2021-05-10T03:00:17.598" v="946" actId="1076"/>
        <pc:sldMkLst>
          <pc:docMk/>
          <pc:sldMk cId="1328374137" sldId="262"/>
        </pc:sldMkLst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2" creationId="{5EDC1113-317C-4606-AB4B-E2A05BC92048}"/>
          </ac:spMkLst>
        </pc:spChg>
        <pc:spChg chg="add mod ord">
          <ac:chgData name="刘博(Bo Liu)" userId="f148b801-df24-4cf2-8972-bd5b31d9646b" providerId="ADAL" clId="{55D602D2-7B1A-4218-AE01-1D901889DBC8}" dt="2021-05-10T02:58:51.268" v="937" actId="166"/>
          <ac:spMkLst>
            <pc:docMk/>
            <pc:sldMk cId="1328374137" sldId="262"/>
            <ac:spMk id="2" creationId="{BFEFE101-E0B8-4F6F-9A8B-724AAA69C184}"/>
          </ac:spMkLst>
        </pc:spChg>
        <pc:spChg chg="add mod">
          <ac:chgData name="刘博(Bo Liu)" userId="f148b801-df24-4cf2-8972-bd5b31d9646b" providerId="ADAL" clId="{55D602D2-7B1A-4218-AE01-1D901889DBC8}" dt="2021-05-10T02:45:49.348" v="930"/>
          <ac:spMkLst>
            <pc:docMk/>
            <pc:sldMk cId="1328374137" sldId="262"/>
            <ac:spMk id="3" creationId="{54F79B25-CCB6-4BEA-9473-FCF1B1301927}"/>
          </ac:spMkLst>
        </pc:spChg>
        <pc:spChg chg="add mod">
          <ac:chgData name="刘博(Bo Liu)" userId="f148b801-df24-4cf2-8972-bd5b31d9646b" providerId="ADAL" clId="{55D602D2-7B1A-4218-AE01-1D901889DBC8}" dt="2021-05-08T10:26:17.798" v="35"/>
          <ac:spMkLst>
            <pc:docMk/>
            <pc:sldMk cId="1328374137" sldId="262"/>
            <ac:spMk id="5" creationId="{435324A1-A16B-4587-8950-EF6CB6FFEB36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7" creationId="{246AE115-F9AE-42C4-9446-8921411F75AB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8" creationId="{DF12232D-30D1-4E19-B9E7-4900E64DB84D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9" creationId="{41247758-0F71-46C7-BDF1-D6F599C3E5BE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10" creationId="{EBB19E3B-C393-4FD2-8802-C13001680088}"/>
          </ac:spMkLst>
        </pc:spChg>
        <pc:spChg chg="add mod">
          <ac:chgData name="刘博(Bo Liu)" userId="f148b801-df24-4cf2-8972-bd5b31d9646b" providerId="ADAL" clId="{55D602D2-7B1A-4218-AE01-1D901889DBC8}" dt="2021-05-10T03:00:14.607" v="945" actId="1076"/>
          <ac:spMkLst>
            <pc:docMk/>
            <pc:sldMk cId="1328374137" sldId="262"/>
            <ac:spMk id="11" creationId="{CDF7437D-709C-40FA-B642-C4888BE70083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16" creationId="{EC553AC5-234C-4753-82F3-069BDB391B1C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18" creationId="{A9DB061C-B0F9-4F57-AD77-CB460F94B193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22" creationId="{248991E6-D191-45EB-9746-D0CD2D36781F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24" creationId="{DE6DC8D4-AB83-4820-9D29-36336CF9B3CF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25" creationId="{67F6C2B4-3E83-4E02-9CA2-84E3C05B2834}"/>
          </ac:spMkLst>
        </pc:spChg>
        <pc:spChg chg="del">
          <ac:chgData name="刘博(Bo Liu)" userId="f148b801-df24-4cf2-8972-bd5b31d9646b" providerId="ADAL" clId="{55D602D2-7B1A-4218-AE01-1D901889DBC8}" dt="2021-05-08T09:38:53.572" v="0" actId="478"/>
          <ac:spMkLst>
            <pc:docMk/>
            <pc:sldMk cId="1328374137" sldId="262"/>
            <ac:spMk id="27" creationId="{011F63A5-A3AE-4014-B9A5-66F6A3773BB9}"/>
          </ac:spMkLst>
        </pc:spChg>
        <pc:spChg chg="del">
          <ac:chgData name="刘博(Bo Liu)" userId="f148b801-df24-4cf2-8972-bd5b31d9646b" providerId="ADAL" clId="{55D602D2-7B1A-4218-AE01-1D901889DBC8}" dt="2021-05-08T09:38:55.077" v="1" actId="478"/>
          <ac:spMkLst>
            <pc:docMk/>
            <pc:sldMk cId="1328374137" sldId="262"/>
            <ac:spMk id="29" creationId="{EE1CE125-D71F-45F7-87B4-C9CE91A630E7}"/>
          </ac:spMkLst>
        </pc:spChg>
        <pc:graphicFrameChg chg="del">
          <ac:chgData name="刘博(Bo Liu)" userId="f148b801-df24-4cf2-8972-bd5b31d9646b" providerId="ADAL" clId="{55D602D2-7B1A-4218-AE01-1D901889DBC8}" dt="2021-05-08T09:38:53.572" v="0" actId="478"/>
          <ac:graphicFrameMkLst>
            <pc:docMk/>
            <pc:sldMk cId="1328374137" sldId="262"/>
            <ac:graphicFrameMk id="12" creationId="{6DB3367A-770B-450D-82AE-071A243683F6}"/>
          </ac:graphicFrameMkLst>
        </pc:graphicFrameChg>
        <pc:graphicFrameChg chg="del">
          <ac:chgData name="刘博(Bo Liu)" userId="f148b801-df24-4cf2-8972-bd5b31d9646b" providerId="ADAL" clId="{55D602D2-7B1A-4218-AE01-1D901889DBC8}" dt="2021-05-08T09:38:53.572" v="0" actId="478"/>
          <ac:graphicFrameMkLst>
            <pc:docMk/>
            <pc:sldMk cId="1328374137" sldId="262"/>
            <ac:graphicFrameMk id="15" creationId="{E205F005-79C0-4FD2-9C5C-6D3CECD9C341}"/>
          </ac:graphicFrameMkLst>
        </pc:graphicFrameChg>
        <pc:graphicFrameChg chg="del">
          <ac:chgData name="刘博(Bo Liu)" userId="f148b801-df24-4cf2-8972-bd5b31d9646b" providerId="ADAL" clId="{55D602D2-7B1A-4218-AE01-1D901889DBC8}" dt="2021-05-08T09:38:53.572" v="0" actId="478"/>
          <ac:graphicFrameMkLst>
            <pc:docMk/>
            <pc:sldMk cId="1328374137" sldId="262"/>
            <ac:graphicFrameMk id="20" creationId="{C4F3A360-28D0-4532-8237-B48C198EA571}"/>
          </ac:graphicFrameMkLst>
        </pc:graphicFrameChg>
        <pc:picChg chg="add del">
          <ac:chgData name="刘博(Bo Liu)" userId="f148b801-df24-4cf2-8972-bd5b31d9646b" providerId="ADAL" clId="{55D602D2-7B1A-4218-AE01-1D901889DBC8}" dt="2021-05-08T09:39:45.011" v="10" actId="478"/>
          <ac:picMkLst>
            <pc:docMk/>
            <pc:sldMk cId="1328374137" sldId="262"/>
            <ac:picMk id="4" creationId="{E5045902-C0F9-444F-A871-776A694C049F}"/>
          </ac:picMkLst>
        </pc:picChg>
        <pc:picChg chg="add mod ord">
          <ac:chgData name="刘博(Bo Liu)" userId="f148b801-df24-4cf2-8972-bd5b31d9646b" providerId="ADAL" clId="{55D602D2-7B1A-4218-AE01-1D901889DBC8}" dt="2021-05-10T03:00:17.598" v="946" actId="1076"/>
          <ac:picMkLst>
            <pc:docMk/>
            <pc:sldMk cId="1328374137" sldId="262"/>
            <ac:picMk id="6" creationId="{56BDA143-DF95-4B9C-925A-B9638D56E21E}"/>
          </ac:picMkLst>
        </pc:picChg>
        <pc:picChg chg="add mod">
          <ac:chgData name="刘博(Bo Liu)" userId="f148b801-df24-4cf2-8972-bd5b31d9646b" providerId="ADAL" clId="{55D602D2-7B1A-4218-AE01-1D901889DBC8}" dt="2021-05-10T02:58:56.022" v="939" actId="1076"/>
          <ac:picMkLst>
            <pc:docMk/>
            <pc:sldMk cId="1328374137" sldId="262"/>
            <ac:picMk id="7" creationId="{52B51F9D-D51E-436C-A4CE-DC45F6FFA5E9}"/>
          </ac:picMkLst>
        </pc:picChg>
        <pc:picChg chg="add mod">
          <ac:chgData name="刘博(Bo Liu)" userId="f148b801-df24-4cf2-8972-bd5b31d9646b" providerId="ADAL" clId="{55D602D2-7B1A-4218-AE01-1D901889DBC8}" dt="2021-05-10T02:58:33.550" v="932" actId="1076"/>
          <ac:picMkLst>
            <pc:docMk/>
            <pc:sldMk cId="1328374137" sldId="262"/>
            <ac:picMk id="13" creationId="{CFFA0FAA-6485-41A9-9F5A-772BC2E3321E}"/>
          </ac:picMkLst>
        </pc:picChg>
        <pc:picChg chg="add mod">
          <ac:chgData name="刘博(Bo Liu)" userId="f148b801-df24-4cf2-8972-bd5b31d9646b" providerId="ADAL" clId="{55D602D2-7B1A-4218-AE01-1D901889DBC8}" dt="2021-05-10T02:58:31.206" v="931" actId="1076"/>
          <ac:picMkLst>
            <pc:docMk/>
            <pc:sldMk cId="1328374137" sldId="262"/>
            <ac:picMk id="17" creationId="{F04662A2-EB32-473C-8161-2BF84C2D7BAE}"/>
          </ac:picMkLst>
        </pc:picChg>
      </pc:sldChg>
      <pc:sldChg chg="addSp delSp modSp mod">
        <pc:chgData name="刘博(Bo Liu)" userId="f148b801-df24-4cf2-8972-bd5b31d9646b" providerId="ADAL" clId="{55D602D2-7B1A-4218-AE01-1D901889DBC8}" dt="2021-05-10T08:44:15.390" v="1132" actId="5793"/>
        <pc:sldMkLst>
          <pc:docMk/>
          <pc:sldMk cId="1865144845" sldId="264"/>
        </pc:sldMkLst>
        <pc:spChg chg="mod">
          <ac:chgData name="刘博(Bo Liu)" userId="f148b801-df24-4cf2-8972-bd5b31d9646b" providerId="ADAL" clId="{55D602D2-7B1A-4218-AE01-1D901889DBC8}" dt="2021-05-08T10:28:35.698" v="52"/>
          <ac:spMkLst>
            <pc:docMk/>
            <pc:sldMk cId="1865144845" sldId="264"/>
            <ac:spMk id="2" creationId="{E5E62692-B613-4362-94DE-86DE05F151AC}"/>
          </ac:spMkLst>
        </pc:spChg>
        <pc:graphicFrameChg chg="add mod modGraphic">
          <ac:chgData name="刘博(Bo Liu)" userId="f148b801-df24-4cf2-8972-bd5b31d9646b" providerId="ADAL" clId="{55D602D2-7B1A-4218-AE01-1D901889DBC8}" dt="2021-05-10T08:44:15.390" v="1132" actId="5793"/>
          <ac:graphicFrameMkLst>
            <pc:docMk/>
            <pc:sldMk cId="1865144845" sldId="264"/>
            <ac:graphicFrameMk id="3" creationId="{C1C91A57-3B36-4EDA-B03B-F368934D99C0}"/>
          </ac:graphicFrameMkLst>
        </pc:graphicFrameChg>
        <pc:picChg chg="del">
          <ac:chgData name="刘博(Bo Liu)" userId="f148b801-df24-4cf2-8972-bd5b31d9646b" providerId="ADAL" clId="{55D602D2-7B1A-4218-AE01-1D901889DBC8}" dt="2021-05-08T09:41:10.963" v="21" actId="478"/>
          <ac:picMkLst>
            <pc:docMk/>
            <pc:sldMk cId="1865144845" sldId="264"/>
            <ac:picMk id="8" creationId="{88B29A84-699B-415C-8228-B7F77694B6D2}"/>
          </ac:picMkLst>
        </pc:picChg>
      </pc:sldChg>
      <pc:sldChg chg="addSp delSp modSp new mod">
        <pc:chgData name="刘博(Bo Liu)" userId="f148b801-df24-4cf2-8972-bd5b31d9646b" providerId="ADAL" clId="{55D602D2-7B1A-4218-AE01-1D901889DBC8}" dt="2021-05-10T07:18:02.935" v="1116" actId="1076"/>
        <pc:sldMkLst>
          <pc:docMk/>
          <pc:sldMk cId="2577481380" sldId="265"/>
        </pc:sldMkLst>
        <pc:spChg chg="del">
          <ac:chgData name="刘博(Bo Liu)" userId="f148b801-df24-4cf2-8972-bd5b31d9646b" providerId="ADAL" clId="{55D602D2-7B1A-4218-AE01-1D901889DBC8}" dt="2021-05-10T06:21:30.926" v="947" actId="478"/>
          <ac:spMkLst>
            <pc:docMk/>
            <pc:sldMk cId="2577481380" sldId="265"/>
            <ac:spMk id="3" creationId="{0A85BF4A-B8E0-4773-B5F3-1B807D5C5395}"/>
          </ac:spMkLst>
        </pc:spChg>
        <pc:spChg chg="del">
          <ac:chgData name="刘博(Bo Liu)" userId="f148b801-df24-4cf2-8972-bd5b31d9646b" providerId="ADAL" clId="{55D602D2-7B1A-4218-AE01-1D901889DBC8}" dt="2021-05-10T06:21:30.926" v="947" actId="478"/>
          <ac:spMkLst>
            <pc:docMk/>
            <pc:sldMk cId="2577481380" sldId="265"/>
            <ac:spMk id="4" creationId="{822CA551-B85D-4B05-AAA1-70230DA6F596}"/>
          </ac:spMkLst>
        </pc:spChg>
        <pc:spChg chg="del">
          <ac:chgData name="刘博(Bo Liu)" userId="f148b801-df24-4cf2-8972-bd5b31d9646b" providerId="ADAL" clId="{55D602D2-7B1A-4218-AE01-1D901889DBC8}" dt="2021-05-10T06:21:30.926" v="947" actId="478"/>
          <ac:spMkLst>
            <pc:docMk/>
            <pc:sldMk cId="2577481380" sldId="265"/>
            <ac:spMk id="5" creationId="{CC6EAFC0-9A2E-4329-9355-6258997A715F}"/>
          </ac:spMkLst>
        </pc:spChg>
        <pc:spChg chg="del">
          <ac:chgData name="刘博(Bo Liu)" userId="f148b801-df24-4cf2-8972-bd5b31d9646b" providerId="ADAL" clId="{55D602D2-7B1A-4218-AE01-1D901889DBC8}" dt="2021-05-10T06:21:30.926" v="947" actId="478"/>
          <ac:spMkLst>
            <pc:docMk/>
            <pc:sldMk cId="2577481380" sldId="265"/>
            <ac:spMk id="6" creationId="{DD266421-9FB3-4381-B084-866577FDA8C8}"/>
          </ac:spMkLst>
        </pc:spChg>
        <pc:spChg chg="add mod">
          <ac:chgData name="刘博(Bo Liu)" userId="f148b801-df24-4cf2-8972-bd5b31d9646b" providerId="ADAL" clId="{55D602D2-7B1A-4218-AE01-1D901889DBC8}" dt="2021-05-10T06:40:57.327" v="951" actId="1076"/>
          <ac:spMkLst>
            <pc:docMk/>
            <pc:sldMk cId="2577481380" sldId="265"/>
            <ac:spMk id="10" creationId="{D85D3C4D-37FD-4A11-AF8A-0473822982F7}"/>
          </ac:spMkLst>
        </pc:spChg>
        <pc:spChg chg="add mod">
          <ac:chgData name="刘博(Bo Liu)" userId="f148b801-df24-4cf2-8972-bd5b31d9646b" providerId="ADAL" clId="{55D602D2-7B1A-4218-AE01-1D901889DBC8}" dt="2021-05-10T06:45:09.629" v="981" actId="164"/>
          <ac:spMkLst>
            <pc:docMk/>
            <pc:sldMk cId="2577481380" sldId="265"/>
            <ac:spMk id="11" creationId="{AA1F34CA-2B7F-46A2-954A-A1C23C25D653}"/>
          </ac:spMkLst>
        </pc:spChg>
        <pc:spChg chg="add mod">
          <ac:chgData name="刘博(Bo Liu)" userId="f148b801-df24-4cf2-8972-bd5b31d9646b" providerId="ADAL" clId="{55D602D2-7B1A-4218-AE01-1D901889DBC8}" dt="2021-05-10T06:45:09.629" v="981" actId="164"/>
          <ac:spMkLst>
            <pc:docMk/>
            <pc:sldMk cId="2577481380" sldId="265"/>
            <ac:spMk id="12" creationId="{6F82F8AB-9C28-4F07-8D5A-9E50E935631F}"/>
          </ac:spMkLst>
        </pc:spChg>
        <pc:spChg chg="add mod">
          <ac:chgData name="刘博(Bo Liu)" userId="f148b801-df24-4cf2-8972-bd5b31d9646b" providerId="ADAL" clId="{55D602D2-7B1A-4218-AE01-1D901889DBC8}" dt="2021-05-10T07:05:57.345" v="1058" actId="1076"/>
          <ac:spMkLst>
            <pc:docMk/>
            <pc:sldMk cId="2577481380" sldId="265"/>
            <ac:spMk id="13" creationId="{1D5E9404-87EE-4568-8A6A-F7B8A053DD1B}"/>
          </ac:spMkLst>
        </pc:spChg>
        <pc:spChg chg="add mod">
          <ac:chgData name="刘博(Bo Liu)" userId="f148b801-df24-4cf2-8972-bd5b31d9646b" providerId="ADAL" clId="{55D602D2-7B1A-4218-AE01-1D901889DBC8}" dt="2021-05-10T07:06:00.028" v="1059" actId="1076"/>
          <ac:spMkLst>
            <pc:docMk/>
            <pc:sldMk cId="2577481380" sldId="265"/>
            <ac:spMk id="14" creationId="{69721C49-4DFF-4532-B70C-C6723972B577}"/>
          </ac:spMkLst>
        </pc:spChg>
        <pc:spChg chg="add mod">
          <ac:chgData name="刘博(Bo Liu)" userId="f148b801-df24-4cf2-8972-bd5b31d9646b" providerId="ADAL" clId="{55D602D2-7B1A-4218-AE01-1D901889DBC8}" dt="2021-05-10T07:06:13.865" v="1061" actId="1076"/>
          <ac:spMkLst>
            <pc:docMk/>
            <pc:sldMk cId="2577481380" sldId="265"/>
            <ac:spMk id="20" creationId="{D8E9EEC1-0B73-426B-8FC7-D720DEC9F679}"/>
          </ac:spMkLst>
        </pc:spChg>
        <pc:spChg chg="add mod">
          <ac:chgData name="刘博(Bo Liu)" userId="f148b801-df24-4cf2-8972-bd5b31d9646b" providerId="ADAL" clId="{55D602D2-7B1A-4218-AE01-1D901889DBC8}" dt="2021-05-10T07:16:58.463" v="1069" actId="1076"/>
          <ac:spMkLst>
            <pc:docMk/>
            <pc:sldMk cId="2577481380" sldId="265"/>
            <ac:spMk id="21" creationId="{E2733879-0878-4151-B416-5D0E5A531F4D}"/>
          </ac:spMkLst>
        </pc:spChg>
        <pc:spChg chg="add del mod">
          <ac:chgData name="刘博(Bo Liu)" userId="f148b801-df24-4cf2-8972-bd5b31d9646b" providerId="ADAL" clId="{55D602D2-7B1A-4218-AE01-1D901889DBC8}" dt="2021-05-10T07:08:37.453" v="1066" actId="478"/>
          <ac:spMkLst>
            <pc:docMk/>
            <pc:sldMk cId="2577481380" sldId="265"/>
            <ac:spMk id="22" creationId="{666B2654-A7C9-427C-B22A-D93F4D3B5DBB}"/>
          </ac:spMkLst>
        </pc:spChg>
        <pc:spChg chg="add mod">
          <ac:chgData name="刘博(Bo Liu)" userId="f148b801-df24-4cf2-8972-bd5b31d9646b" providerId="ADAL" clId="{55D602D2-7B1A-4218-AE01-1D901889DBC8}" dt="2021-05-10T07:18:02.935" v="1116" actId="1076"/>
          <ac:spMkLst>
            <pc:docMk/>
            <pc:sldMk cId="2577481380" sldId="265"/>
            <ac:spMk id="23" creationId="{A88C26A7-1531-4A18-96E5-E0CC8BD3C04B}"/>
          </ac:spMkLst>
        </pc:spChg>
        <pc:grpChg chg="add mod">
          <ac:chgData name="刘博(Bo Liu)" userId="f148b801-df24-4cf2-8972-bd5b31d9646b" providerId="ADAL" clId="{55D602D2-7B1A-4218-AE01-1D901889DBC8}" dt="2021-05-10T07:16:51.162" v="1068" actId="1076"/>
          <ac:grpSpMkLst>
            <pc:docMk/>
            <pc:sldMk cId="2577481380" sldId="265"/>
            <ac:grpSpMk id="17" creationId="{B6B489F5-E1AC-46FC-B96C-A4E6A07CD62C}"/>
          </ac:grpSpMkLst>
        </pc:grpChg>
        <pc:picChg chg="add mod">
          <ac:chgData name="刘博(Bo Liu)" userId="f148b801-df24-4cf2-8972-bd5b31d9646b" providerId="ADAL" clId="{55D602D2-7B1A-4218-AE01-1D901889DBC8}" dt="2021-05-10T07:05:54.766" v="1057" actId="1076"/>
          <ac:picMkLst>
            <pc:docMk/>
            <pc:sldMk cId="2577481380" sldId="265"/>
            <ac:picMk id="8" creationId="{756CB9A4-7DDC-488C-ADC5-2945D34A8B12}"/>
          </ac:picMkLst>
        </pc:picChg>
        <pc:picChg chg="add del mod">
          <ac:chgData name="刘博(Bo Liu)" userId="f148b801-df24-4cf2-8972-bd5b31d9646b" providerId="ADAL" clId="{55D602D2-7B1A-4218-AE01-1D901889DBC8}" dt="2021-05-10T07:01:50.045" v="987" actId="478"/>
          <ac:picMkLst>
            <pc:docMk/>
            <pc:sldMk cId="2577481380" sldId="265"/>
            <ac:picMk id="16" creationId="{E7309EFD-427E-4A6E-8C9C-49C01E6844A7}"/>
          </ac:picMkLst>
        </pc:picChg>
        <pc:picChg chg="add mod">
          <ac:chgData name="刘博(Bo Liu)" userId="f148b801-df24-4cf2-8972-bd5b31d9646b" providerId="ADAL" clId="{55D602D2-7B1A-4218-AE01-1D901889DBC8}" dt="2021-05-10T07:06:13.865" v="1061" actId="1076"/>
          <ac:picMkLst>
            <pc:docMk/>
            <pc:sldMk cId="2577481380" sldId="265"/>
            <ac:picMk id="19" creationId="{914DECBA-1F06-4B61-B8CC-81BB03FB2827}"/>
          </ac:picMkLst>
        </pc:picChg>
      </pc:sldChg>
      <pc:sldChg chg="addSp delSp modSp new mod">
        <pc:chgData name="刘博(Bo Liu)" userId="f148b801-df24-4cf2-8972-bd5b31d9646b" providerId="ADAL" clId="{55D602D2-7B1A-4218-AE01-1D901889DBC8}" dt="2021-05-10T02:10:28.354" v="386"/>
        <pc:sldMkLst>
          <pc:docMk/>
          <pc:sldMk cId="3077832237" sldId="266"/>
        </pc:sldMkLst>
        <pc:spChg chg="mod">
          <ac:chgData name="刘博(Bo Liu)" userId="f148b801-df24-4cf2-8972-bd5b31d9646b" providerId="ADAL" clId="{55D602D2-7B1A-4218-AE01-1D901889DBC8}" dt="2021-05-10T02:10:28.354" v="386"/>
          <ac:spMkLst>
            <pc:docMk/>
            <pc:sldMk cId="3077832237" sldId="266"/>
            <ac:spMk id="2" creationId="{C4379422-CA6A-4DE0-9AE6-6FB783FDAF97}"/>
          </ac:spMkLst>
        </pc:spChg>
        <pc:spChg chg="del">
          <ac:chgData name="刘博(Bo Liu)" userId="f148b801-df24-4cf2-8972-bd5b31d9646b" providerId="ADAL" clId="{55D602D2-7B1A-4218-AE01-1D901889DBC8}" dt="2021-05-10T01:43:59.416" v="140" actId="478"/>
          <ac:spMkLst>
            <pc:docMk/>
            <pc:sldMk cId="3077832237" sldId="266"/>
            <ac:spMk id="3" creationId="{8CE15349-D3D3-4DF3-9583-051BEC99226F}"/>
          </ac:spMkLst>
        </pc:spChg>
        <pc:spChg chg="del">
          <ac:chgData name="刘博(Bo Liu)" userId="f148b801-df24-4cf2-8972-bd5b31d9646b" providerId="ADAL" clId="{55D602D2-7B1A-4218-AE01-1D901889DBC8}" dt="2021-05-10T01:43:59.416" v="140" actId="478"/>
          <ac:spMkLst>
            <pc:docMk/>
            <pc:sldMk cId="3077832237" sldId="266"/>
            <ac:spMk id="4" creationId="{37D2D9BB-4D0E-40FA-9763-2D8FA45E6943}"/>
          </ac:spMkLst>
        </pc:spChg>
        <pc:spChg chg="del">
          <ac:chgData name="刘博(Bo Liu)" userId="f148b801-df24-4cf2-8972-bd5b31d9646b" providerId="ADAL" clId="{55D602D2-7B1A-4218-AE01-1D901889DBC8}" dt="2021-05-10T01:43:59.416" v="140" actId="478"/>
          <ac:spMkLst>
            <pc:docMk/>
            <pc:sldMk cId="3077832237" sldId="266"/>
            <ac:spMk id="5" creationId="{E9B01C96-9183-4320-BADC-5D46F0DD538A}"/>
          </ac:spMkLst>
        </pc:spChg>
        <pc:spChg chg="del">
          <ac:chgData name="刘博(Bo Liu)" userId="f148b801-df24-4cf2-8972-bd5b31d9646b" providerId="ADAL" clId="{55D602D2-7B1A-4218-AE01-1D901889DBC8}" dt="2021-05-10T01:43:59.416" v="140" actId="478"/>
          <ac:spMkLst>
            <pc:docMk/>
            <pc:sldMk cId="3077832237" sldId="266"/>
            <ac:spMk id="6" creationId="{B8722C0A-4BA6-4C70-B723-334462AA1F7F}"/>
          </ac:spMkLst>
        </pc:spChg>
        <pc:spChg chg="add mod">
          <ac:chgData name="刘博(Bo Liu)" userId="f148b801-df24-4cf2-8972-bd5b31d9646b" providerId="ADAL" clId="{55D602D2-7B1A-4218-AE01-1D901889DBC8}" dt="2021-05-10T01:52:19.673" v="293" actId="255"/>
          <ac:spMkLst>
            <pc:docMk/>
            <pc:sldMk cId="3077832237" sldId="266"/>
            <ac:spMk id="9" creationId="{9D84F7F5-617B-47B8-9F53-4D67532F1A8A}"/>
          </ac:spMkLst>
        </pc:spChg>
        <pc:spChg chg="add mod">
          <ac:chgData name="刘博(Bo Liu)" userId="f148b801-df24-4cf2-8972-bd5b31d9646b" providerId="ADAL" clId="{55D602D2-7B1A-4218-AE01-1D901889DBC8}" dt="2021-05-10T01:49:44.716" v="243" actId="571"/>
          <ac:spMkLst>
            <pc:docMk/>
            <pc:sldMk cId="3077832237" sldId="266"/>
            <ac:spMk id="10" creationId="{DD97049E-75DA-47B2-BDD5-9105FA7F7702}"/>
          </ac:spMkLst>
        </pc:spChg>
        <pc:spChg chg="add mod">
          <ac:chgData name="刘博(Bo Liu)" userId="f148b801-df24-4cf2-8972-bd5b31d9646b" providerId="ADAL" clId="{55D602D2-7B1A-4218-AE01-1D901889DBC8}" dt="2021-05-10T01:49:44.716" v="243" actId="571"/>
          <ac:spMkLst>
            <pc:docMk/>
            <pc:sldMk cId="3077832237" sldId="266"/>
            <ac:spMk id="11" creationId="{15A6AAAC-16CB-484C-8CDD-B3FAE25115D5}"/>
          </ac:spMkLst>
        </pc:spChg>
        <pc:spChg chg="add mod">
          <ac:chgData name="刘博(Bo Liu)" userId="f148b801-df24-4cf2-8972-bd5b31d9646b" providerId="ADAL" clId="{55D602D2-7B1A-4218-AE01-1D901889DBC8}" dt="2021-05-10T01:49:44.716" v="243" actId="571"/>
          <ac:spMkLst>
            <pc:docMk/>
            <pc:sldMk cId="3077832237" sldId="266"/>
            <ac:spMk id="12" creationId="{754233E3-71C8-4FEF-9AB5-1AC34C7B4047}"/>
          </ac:spMkLst>
        </pc:spChg>
        <pc:spChg chg="add mod">
          <ac:chgData name="刘博(Bo Liu)" userId="f148b801-df24-4cf2-8972-bd5b31d9646b" providerId="ADAL" clId="{55D602D2-7B1A-4218-AE01-1D901889DBC8}" dt="2021-05-10T01:51:09.739" v="284" actId="164"/>
          <ac:spMkLst>
            <pc:docMk/>
            <pc:sldMk cId="3077832237" sldId="266"/>
            <ac:spMk id="15" creationId="{C14C4FD9-0B1B-4B7C-A481-BA6DF67060B5}"/>
          </ac:spMkLst>
        </pc:spChg>
        <pc:spChg chg="add mod">
          <ac:chgData name="刘博(Bo Liu)" userId="f148b801-df24-4cf2-8972-bd5b31d9646b" providerId="ADAL" clId="{55D602D2-7B1A-4218-AE01-1D901889DBC8}" dt="2021-05-10T01:51:09.739" v="284" actId="164"/>
          <ac:spMkLst>
            <pc:docMk/>
            <pc:sldMk cId="3077832237" sldId="266"/>
            <ac:spMk id="16" creationId="{2F0D19AA-1901-47E3-913F-EAD62F4A08BD}"/>
          </ac:spMkLst>
        </pc:spChg>
        <pc:spChg chg="add mod">
          <ac:chgData name="刘博(Bo Liu)" userId="f148b801-df24-4cf2-8972-bd5b31d9646b" providerId="ADAL" clId="{55D602D2-7B1A-4218-AE01-1D901889DBC8}" dt="2021-05-10T01:53:31.404" v="309" actId="20577"/>
          <ac:spMkLst>
            <pc:docMk/>
            <pc:sldMk cId="3077832237" sldId="266"/>
            <ac:spMk id="17" creationId="{FFBE66E5-25D3-4196-AF69-820694703E20}"/>
          </ac:spMkLst>
        </pc:spChg>
        <pc:spChg chg="add mod ord">
          <ac:chgData name="刘博(Bo Liu)" userId="f148b801-df24-4cf2-8972-bd5b31d9646b" providerId="ADAL" clId="{55D602D2-7B1A-4218-AE01-1D901889DBC8}" dt="2021-05-10T01:55:00.860" v="331" actId="14100"/>
          <ac:spMkLst>
            <pc:docMk/>
            <pc:sldMk cId="3077832237" sldId="266"/>
            <ac:spMk id="18" creationId="{94E96873-D040-4DAE-B5AC-AC58F1D3F431}"/>
          </ac:spMkLst>
        </pc:spChg>
        <pc:spChg chg="add mod">
          <ac:chgData name="刘博(Bo Liu)" userId="f148b801-df24-4cf2-8972-bd5b31d9646b" providerId="ADAL" clId="{55D602D2-7B1A-4218-AE01-1D901889DBC8}" dt="2021-05-10T02:09:21.582" v="356" actId="164"/>
          <ac:spMkLst>
            <pc:docMk/>
            <pc:sldMk cId="3077832237" sldId="266"/>
            <ac:spMk id="23" creationId="{AFB5A79B-AB98-4059-976C-A5F4E248778F}"/>
          </ac:spMkLst>
        </pc:spChg>
        <pc:spChg chg="add del mod">
          <ac:chgData name="刘博(Bo Liu)" userId="f148b801-df24-4cf2-8972-bd5b31d9646b" providerId="ADAL" clId="{55D602D2-7B1A-4218-AE01-1D901889DBC8}" dt="2021-05-10T01:55:08.353" v="335"/>
          <ac:spMkLst>
            <pc:docMk/>
            <pc:sldMk cId="3077832237" sldId="266"/>
            <ac:spMk id="24" creationId="{141C3ACD-EFD5-4D19-9A53-C9D258EEA780}"/>
          </ac:spMkLst>
        </pc:spChg>
        <pc:spChg chg="add del mod">
          <ac:chgData name="刘博(Bo Liu)" userId="f148b801-df24-4cf2-8972-bd5b31d9646b" providerId="ADAL" clId="{55D602D2-7B1A-4218-AE01-1D901889DBC8}" dt="2021-05-10T02:09:25.386" v="358" actId="478"/>
          <ac:spMkLst>
            <pc:docMk/>
            <pc:sldMk cId="3077832237" sldId="266"/>
            <ac:spMk id="25" creationId="{414D77CF-E17B-4B21-ADA0-551BCECD5DF7}"/>
          </ac:spMkLst>
        </pc:spChg>
        <pc:grpChg chg="add mod">
          <ac:chgData name="刘博(Bo Liu)" userId="f148b801-df24-4cf2-8972-bd5b31d9646b" providerId="ADAL" clId="{55D602D2-7B1A-4218-AE01-1D901889DBC8}" dt="2021-05-10T01:49:44.716" v="243" actId="571"/>
          <ac:grpSpMkLst>
            <pc:docMk/>
            <pc:sldMk cId="3077832237" sldId="266"/>
            <ac:grpSpMk id="13" creationId="{34602517-48C5-4A08-8912-101BCCD9C6F0}"/>
          </ac:grpSpMkLst>
        </pc:grpChg>
        <pc:grpChg chg="add mod">
          <ac:chgData name="刘博(Bo Liu)" userId="f148b801-df24-4cf2-8972-bd5b31d9646b" providerId="ADAL" clId="{55D602D2-7B1A-4218-AE01-1D901889DBC8}" dt="2021-05-10T01:51:09.739" v="284" actId="164"/>
          <ac:grpSpMkLst>
            <pc:docMk/>
            <pc:sldMk cId="3077832237" sldId="266"/>
            <ac:grpSpMk id="14" creationId="{21295933-6747-4F70-ACE9-4489E10CDEBA}"/>
          </ac:grpSpMkLst>
        </pc:grpChg>
        <pc:grpChg chg="add mod">
          <ac:chgData name="刘博(Bo Liu)" userId="f148b801-df24-4cf2-8972-bd5b31d9646b" providerId="ADAL" clId="{55D602D2-7B1A-4218-AE01-1D901889DBC8}" dt="2021-05-10T01:51:50.973" v="290" actId="164"/>
          <ac:grpSpMkLst>
            <pc:docMk/>
            <pc:sldMk cId="3077832237" sldId="266"/>
            <ac:grpSpMk id="19" creationId="{F4010F7C-49C2-46BE-8AC5-EC382B131C54}"/>
          </ac:grpSpMkLst>
        </pc:grpChg>
        <pc:grpChg chg="add mod">
          <ac:chgData name="刘博(Bo Liu)" userId="f148b801-df24-4cf2-8972-bd5b31d9646b" providerId="ADAL" clId="{55D602D2-7B1A-4218-AE01-1D901889DBC8}" dt="2021-05-10T02:09:21.582" v="356" actId="164"/>
          <ac:grpSpMkLst>
            <pc:docMk/>
            <pc:sldMk cId="3077832237" sldId="266"/>
            <ac:grpSpMk id="22" creationId="{B496863F-9023-4790-9629-29A368865C51}"/>
          </ac:grpSpMkLst>
        </pc:grpChg>
        <pc:grpChg chg="add mod">
          <ac:chgData name="刘博(Bo Liu)" userId="f148b801-df24-4cf2-8972-bd5b31d9646b" providerId="ADAL" clId="{55D602D2-7B1A-4218-AE01-1D901889DBC8}" dt="2021-05-10T02:10:13.023" v="373" actId="1076"/>
          <ac:grpSpMkLst>
            <pc:docMk/>
            <pc:sldMk cId="3077832237" sldId="266"/>
            <ac:grpSpMk id="26" creationId="{BC005ED8-CA40-44A0-8603-A804242B37F0}"/>
          </ac:grpSpMkLst>
        </pc:grpChg>
        <pc:picChg chg="add mod">
          <ac:chgData name="刘博(Bo Liu)" userId="f148b801-df24-4cf2-8972-bd5b31d9646b" providerId="ADAL" clId="{55D602D2-7B1A-4218-AE01-1D901889DBC8}" dt="2021-05-10T02:10:05.722" v="367" actId="14100"/>
          <ac:picMkLst>
            <pc:docMk/>
            <pc:sldMk cId="3077832237" sldId="266"/>
            <ac:picMk id="8" creationId="{B01962A5-3C6D-4EFC-9A3C-51207CF15DE4}"/>
          </ac:picMkLst>
        </pc:picChg>
        <pc:picChg chg="add mod">
          <ac:chgData name="刘博(Bo Liu)" userId="f148b801-df24-4cf2-8972-bd5b31d9646b" providerId="ADAL" clId="{55D602D2-7B1A-4218-AE01-1D901889DBC8}" dt="2021-05-10T01:51:50.973" v="290" actId="164"/>
          <ac:picMkLst>
            <pc:docMk/>
            <pc:sldMk cId="3077832237" sldId="266"/>
            <ac:picMk id="21" creationId="{2F584668-7B67-4AB4-AC34-BB821ACF0E4E}"/>
          </ac:picMkLst>
        </pc:picChg>
        <pc:picChg chg="add del mod">
          <ac:chgData name="刘博(Bo Liu)" userId="f148b801-df24-4cf2-8972-bd5b31d9646b" providerId="ADAL" clId="{55D602D2-7B1A-4218-AE01-1D901889DBC8}" dt="2021-05-10T02:10:08.202" v="372" actId="22"/>
          <ac:picMkLst>
            <pc:docMk/>
            <pc:sldMk cId="3077832237" sldId="266"/>
            <ac:picMk id="28" creationId="{E9155408-2DA1-4F77-89E7-CCEF2B6C0A6D}"/>
          </ac:picMkLst>
        </pc:picChg>
      </pc:sldChg>
      <pc:sldChg chg="addSp delSp modSp new mod">
        <pc:chgData name="刘博(Bo Liu)" userId="f148b801-df24-4cf2-8972-bd5b31d9646b" providerId="ADAL" clId="{55D602D2-7B1A-4218-AE01-1D901889DBC8}" dt="2021-05-10T02:21:43.417" v="506" actId="20577"/>
        <pc:sldMkLst>
          <pc:docMk/>
          <pc:sldMk cId="3280675636" sldId="267"/>
        </pc:sldMkLst>
        <pc:spChg chg="mod">
          <ac:chgData name="刘博(Bo Liu)" userId="f148b801-df24-4cf2-8972-bd5b31d9646b" providerId="ADAL" clId="{55D602D2-7B1A-4218-AE01-1D901889DBC8}" dt="2021-05-10T02:10:31.474" v="387"/>
          <ac:spMkLst>
            <pc:docMk/>
            <pc:sldMk cId="3280675636" sldId="267"/>
            <ac:spMk id="2" creationId="{67C98482-1A48-49D9-81B2-7830EC585064}"/>
          </ac:spMkLst>
        </pc:spChg>
        <pc:spChg chg="del">
          <ac:chgData name="刘博(Bo Liu)" userId="f148b801-df24-4cf2-8972-bd5b31d9646b" providerId="ADAL" clId="{55D602D2-7B1A-4218-AE01-1D901889DBC8}" dt="2021-05-10T02:10:37.241" v="388" actId="478"/>
          <ac:spMkLst>
            <pc:docMk/>
            <pc:sldMk cId="3280675636" sldId="267"/>
            <ac:spMk id="3" creationId="{4C7E78C4-600C-410B-B314-7AC56A4C136A}"/>
          </ac:spMkLst>
        </pc:spChg>
        <pc:spChg chg="del">
          <ac:chgData name="刘博(Bo Liu)" userId="f148b801-df24-4cf2-8972-bd5b31d9646b" providerId="ADAL" clId="{55D602D2-7B1A-4218-AE01-1D901889DBC8}" dt="2021-05-10T02:10:37.241" v="388" actId="478"/>
          <ac:spMkLst>
            <pc:docMk/>
            <pc:sldMk cId="3280675636" sldId="267"/>
            <ac:spMk id="4" creationId="{405959A2-0C5D-4DA9-A36B-F1747AA14D24}"/>
          </ac:spMkLst>
        </pc:spChg>
        <pc:spChg chg="del">
          <ac:chgData name="刘博(Bo Liu)" userId="f148b801-df24-4cf2-8972-bd5b31d9646b" providerId="ADAL" clId="{55D602D2-7B1A-4218-AE01-1D901889DBC8}" dt="2021-05-10T02:10:37.241" v="388" actId="478"/>
          <ac:spMkLst>
            <pc:docMk/>
            <pc:sldMk cId="3280675636" sldId="267"/>
            <ac:spMk id="5" creationId="{70EADCB8-845A-4D66-8E53-8CF455E607D1}"/>
          </ac:spMkLst>
        </pc:spChg>
        <pc:spChg chg="del">
          <ac:chgData name="刘博(Bo Liu)" userId="f148b801-df24-4cf2-8972-bd5b31d9646b" providerId="ADAL" clId="{55D602D2-7B1A-4218-AE01-1D901889DBC8}" dt="2021-05-10T02:10:37.241" v="388" actId="478"/>
          <ac:spMkLst>
            <pc:docMk/>
            <pc:sldMk cId="3280675636" sldId="267"/>
            <ac:spMk id="6" creationId="{73C0BE4D-7844-4D05-8BD3-900CD138237C}"/>
          </ac:spMkLst>
        </pc:spChg>
        <pc:spChg chg="add mod">
          <ac:chgData name="刘博(Bo Liu)" userId="f148b801-df24-4cf2-8972-bd5b31d9646b" providerId="ADAL" clId="{55D602D2-7B1A-4218-AE01-1D901889DBC8}" dt="2021-05-10T02:17:06.188" v="403" actId="14100"/>
          <ac:spMkLst>
            <pc:docMk/>
            <pc:sldMk cId="3280675636" sldId="267"/>
            <ac:spMk id="11" creationId="{424F5D6D-BAFA-48A9-893B-FE7C6219A8D1}"/>
          </ac:spMkLst>
        </pc:spChg>
        <pc:spChg chg="add mod">
          <ac:chgData name="刘博(Bo Liu)" userId="f148b801-df24-4cf2-8972-bd5b31d9646b" providerId="ADAL" clId="{55D602D2-7B1A-4218-AE01-1D901889DBC8}" dt="2021-05-10T02:17:09.438" v="404" actId="14100"/>
          <ac:spMkLst>
            <pc:docMk/>
            <pc:sldMk cId="3280675636" sldId="267"/>
            <ac:spMk id="12" creationId="{E3C7A943-32B6-4A8B-9F11-EE06C711BC05}"/>
          </ac:spMkLst>
        </pc:spChg>
        <pc:spChg chg="add mod">
          <ac:chgData name="刘博(Bo Liu)" userId="f148b801-df24-4cf2-8972-bd5b31d9646b" providerId="ADAL" clId="{55D602D2-7B1A-4218-AE01-1D901889DBC8}" dt="2021-05-10T02:18:54.299" v="411" actId="14100"/>
          <ac:spMkLst>
            <pc:docMk/>
            <pc:sldMk cId="3280675636" sldId="267"/>
            <ac:spMk id="17" creationId="{3431D97C-D69D-4304-8386-41A489393141}"/>
          </ac:spMkLst>
        </pc:spChg>
        <pc:spChg chg="add mod">
          <ac:chgData name="刘博(Bo Liu)" userId="f148b801-df24-4cf2-8972-bd5b31d9646b" providerId="ADAL" clId="{55D602D2-7B1A-4218-AE01-1D901889DBC8}" dt="2021-05-10T02:21:43.417" v="506" actId="20577"/>
          <ac:spMkLst>
            <pc:docMk/>
            <pc:sldMk cId="3280675636" sldId="267"/>
            <ac:spMk id="18" creationId="{BE79AE2A-05C2-426D-97F4-1B7A46C6AFB4}"/>
          </ac:spMkLst>
        </pc:spChg>
        <pc:picChg chg="add mod">
          <ac:chgData name="刘博(Bo Liu)" userId="f148b801-df24-4cf2-8972-bd5b31d9646b" providerId="ADAL" clId="{55D602D2-7B1A-4218-AE01-1D901889DBC8}" dt="2021-05-10T02:16:58.410" v="401" actId="1076"/>
          <ac:picMkLst>
            <pc:docMk/>
            <pc:sldMk cId="3280675636" sldId="267"/>
            <ac:picMk id="8" creationId="{2D545D6B-6636-4E04-8224-C3A7D95968BB}"/>
          </ac:picMkLst>
        </pc:picChg>
        <pc:picChg chg="add">
          <ac:chgData name="刘博(Bo Liu)" userId="f148b801-df24-4cf2-8972-bd5b31d9646b" providerId="ADAL" clId="{55D602D2-7B1A-4218-AE01-1D901889DBC8}" dt="2021-05-10T02:15:51.394" v="391" actId="22"/>
          <ac:picMkLst>
            <pc:docMk/>
            <pc:sldMk cId="3280675636" sldId="267"/>
            <ac:picMk id="10" creationId="{74D23A6C-D4BE-4F2E-AC2B-770A398B35B4}"/>
          </ac:picMkLst>
        </pc:picChg>
        <pc:picChg chg="add mod">
          <ac:chgData name="刘博(Bo Liu)" userId="f148b801-df24-4cf2-8972-bd5b31d9646b" providerId="ADAL" clId="{55D602D2-7B1A-4218-AE01-1D901889DBC8}" dt="2021-05-10T02:16:48.931" v="398" actId="1076"/>
          <ac:picMkLst>
            <pc:docMk/>
            <pc:sldMk cId="3280675636" sldId="267"/>
            <ac:picMk id="14" creationId="{C2F4B385-B61F-4A78-BDA8-1C6B8091404C}"/>
          </ac:picMkLst>
        </pc:picChg>
        <pc:picChg chg="add mod">
          <ac:chgData name="刘博(Bo Liu)" userId="f148b801-df24-4cf2-8972-bd5b31d9646b" providerId="ADAL" clId="{55D602D2-7B1A-4218-AE01-1D901889DBC8}" dt="2021-05-10T02:17:38.152" v="406" actId="1076"/>
          <ac:picMkLst>
            <pc:docMk/>
            <pc:sldMk cId="3280675636" sldId="267"/>
            <ac:picMk id="16" creationId="{952B5E9A-D802-4D6F-A4ED-6E9BC83D647D}"/>
          </ac:picMkLst>
        </pc:picChg>
      </pc:sldChg>
      <pc:sldChg chg="addSp delSp modSp new mod">
        <pc:chgData name="刘博(Bo Liu)" userId="f148b801-df24-4cf2-8972-bd5b31d9646b" providerId="ADAL" clId="{55D602D2-7B1A-4218-AE01-1D901889DBC8}" dt="2021-05-10T02:40:21.174" v="776"/>
        <pc:sldMkLst>
          <pc:docMk/>
          <pc:sldMk cId="1109188944" sldId="268"/>
        </pc:sldMkLst>
        <pc:spChg chg="del">
          <ac:chgData name="刘博(Bo Liu)" userId="f148b801-df24-4cf2-8972-bd5b31d9646b" providerId="ADAL" clId="{55D602D2-7B1A-4218-AE01-1D901889DBC8}" dt="2021-05-10T02:26:20.748" v="554" actId="478"/>
          <ac:spMkLst>
            <pc:docMk/>
            <pc:sldMk cId="1109188944" sldId="268"/>
            <ac:spMk id="3" creationId="{5C4E10BC-2C5E-41DD-8009-0DF960C13356}"/>
          </ac:spMkLst>
        </pc:spChg>
        <pc:spChg chg="del">
          <ac:chgData name="刘博(Bo Liu)" userId="f148b801-df24-4cf2-8972-bd5b31d9646b" providerId="ADAL" clId="{55D602D2-7B1A-4218-AE01-1D901889DBC8}" dt="2021-05-10T02:26:20.748" v="554" actId="478"/>
          <ac:spMkLst>
            <pc:docMk/>
            <pc:sldMk cId="1109188944" sldId="268"/>
            <ac:spMk id="4" creationId="{75A8A7F2-7F79-4E6D-A526-A4E9866E5969}"/>
          </ac:spMkLst>
        </pc:spChg>
        <pc:spChg chg="del">
          <ac:chgData name="刘博(Bo Liu)" userId="f148b801-df24-4cf2-8972-bd5b31d9646b" providerId="ADAL" clId="{55D602D2-7B1A-4218-AE01-1D901889DBC8}" dt="2021-05-10T02:26:20.748" v="554" actId="478"/>
          <ac:spMkLst>
            <pc:docMk/>
            <pc:sldMk cId="1109188944" sldId="268"/>
            <ac:spMk id="5" creationId="{BB3B87C0-F8CD-4D0E-A0B3-B688AB10B120}"/>
          </ac:spMkLst>
        </pc:spChg>
        <pc:spChg chg="del">
          <ac:chgData name="刘博(Bo Liu)" userId="f148b801-df24-4cf2-8972-bd5b31d9646b" providerId="ADAL" clId="{55D602D2-7B1A-4218-AE01-1D901889DBC8}" dt="2021-05-10T02:26:20.748" v="554" actId="478"/>
          <ac:spMkLst>
            <pc:docMk/>
            <pc:sldMk cId="1109188944" sldId="268"/>
            <ac:spMk id="6" creationId="{CFA3969D-743B-4591-9624-451C4FC66BA9}"/>
          </ac:spMkLst>
        </pc:spChg>
        <pc:spChg chg="add mod">
          <ac:chgData name="刘博(Bo Liu)" userId="f148b801-df24-4cf2-8972-bd5b31d9646b" providerId="ADAL" clId="{55D602D2-7B1A-4218-AE01-1D901889DBC8}" dt="2021-05-10T02:40:21.174" v="776"/>
          <ac:spMkLst>
            <pc:docMk/>
            <pc:sldMk cId="1109188944" sldId="268"/>
            <ac:spMk id="15" creationId="{F02CD3F4-3C18-4E68-8C2B-512312CF4CF1}"/>
          </ac:spMkLst>
        </pc:spChg>
        <pc:grpChg chg="add mod">
          <ac:chgData name="刘博(Bo Liu)" userId="f148b801-df24-4cf2-8972-bd5b31d9646b" providerId="ADAL" clId="{55D602D2-7B1A-4218-AE01-1D901889DBC8}" dt="2021-05-10T02:33:42.428" v="565" actId="14100"/>
          <ac:grpSpMkLst>
            <pc:docMk/>
            <pc:sldMk cId="1109188944" sldId="268"/>
            <ac:grpSpMk id="14" creationId="{8CBADFEF-7328-4729-BDB8-04DDC960034C}"/>
          </ac:grpSpMkLst>
        </pc:grpChg>
        <pc:picChg chg="add mod">
          <ac:chgData name="刘博(Bo Liu)" userId="f148b801-df24-4cf2-8972-bd5b31d9646b" providerId="ADAL" clId="{55D602D2-7B1A-4218-AE01-1D901889DBC8}" dt="2021-05-10T02:33:37.142" v="564" actId="164"/>
          <ac:picMkLst>
            <pc:docMk/>
            <pc:sldMk cId="1109188944" sldId="268"/>
            <ac:picMk id="8" creationId="{41A0A0E1-A440-482A-A7C7-FD8FE3157697}"/>
          </ac:picMkLst>
        </pc:picChg>
        <pc:cxnChg chg="add mod">
          <ac:chgData name="刘博(Bo Liu)" userId="f148b801-df24-4cf2-8972-bd5b31d9646b" providerId="ADAL" clId="{55D602D2-7B1A-4218-AE01-1D901889DBC8}" dt="2021-05-10T02:33:37.142" v="564" actId="164"/>
          <ac:cxnSpMkLst>
            <pc:docMk/>
            <pc:sldMk cId="1109188944" sldId="268"/>
            <ac:cxnSpMk id="10" creationId="{7F19DBA7-F421-42A0-87F5-51FC3464342E}"/>
          </ac:cxnSpMkLst>
        </pc:cxnChg>
        <pc:cxnChg chg="add mod">
          <ac:chgData name="刘博(Bo Liu)" userId="f148b801-df24-4cf2-8972-bd5b31d9646b" providerId="ADAL" clId="{55D602D2-7B1A-4218-AE01-1D901889DBC8}" dt="2021-05-10T02:33:37.142" v="564" actId="164"/>
          <ac:cxnSpMkLst>
            <pc:docMk/>
            <pc:sldMk cId="1109188944" sldId="268"/>
            <ac:cxnSpMk id="11" creationId="{F6E71F4A-3622-4415-8BA2-527739AC24DC}"/>
          </ac:cxnSpMkLst>
        </pc:cxnChg>
      </pc:sldChg>
      <pc:sldChg chg="addSp delSp modSp new mod">
        <pc:chgData name="刘博(Bo Liu)" userId="f148b801-df24-4cf2-8972-bd5b31d9646b" providerId="ADAL" clId="{55D602D2-7B1A-4218-AE01-1D901889DBC8}" dt="2021-05-10T09:05:59.245" v="1700" actId="1076"/>
        <pc:sldMkLst>
          <pc:docMk/>
          <pc:sldMk cId="3030828113" sldId="269"/>
        </pc:sldMkLst>
        <pc:spChg chg="del">
          <ac:chgData name="刘博(Bo Liu)" userId="f148b801-df24-4cf2-8972-bd5b31d9646b" providerId="ADAL" clId="{55D602D2-7B1A-4218-AE01-1D901889DBC8}" dt="2021-05-10T08:47:31.989" v="1133" actId="478"/>
          <ac:spMkLst>
            <pc:docMk/>
            <pc:sldMk cId="3030828113" sldId="269"/>
            <ac:spMk id="3" creationId="{6A56C19F-45EE-4783-B158-0EAE45D6BB8D}"/>
          </ac:spMkLst>
        </pc:spChg>
        <pc:spChg chg="del">
          <ac:chgData name="刘博(Bo Liu)" userId="f148b801-df24-4cf2-8972-bd5b31d9646b" providerId="ADAL" clId="{55D602D2-7B1A-4218-AE01-1D901889DBC8}" dt="2021-05-10T08:47:31.989" v="1133" actId="478"/>
          <ac:spMkLst>
            <pc:docMk/>
            <pc:sldMk cId="3030828113" sldId="269"/>
            <ac:spMk id="4" creationId="{7F262D9F-FE69-4C0D-9F3A-50C1A85246AE}"/>
          </ac:spMkLst>
        </pc:spChg>
        <pc:spChg chg="del">
          <ac:chgData name="刘博(Bo Liu)" userId="f148b801-df24-4cf2-8972-bd5b31d9646b" providerId="ADAL" clId="{55D602D2-7B1A-4218-AE01-1D901889DBC8}" dt="2021-05-10T08:47:31.989" v="1133" actId="478"/>
          <ac:spMkLst>
            <pc:docMk/>
            <pc:sldMk cId="3030828113" sldId="269"/>
            <ac:spMk id="5" creationId="{26B71824-9B7B-48F5-B781-DB719717B4C4}"/>
          </ac:spMkLst>
        </pc:spChg>
        <pc:spChg chg="del">
          <ac:chgData name="刘博(Bo Liu)" userId="f148b801-df24-4cf2-8972-bd5b31d9646b" providerId="ADAL" clId="{55D602D2-7B1A-4218-AE01-1D901889DBC8}" dt="2021-05-10T08:47:31.989" v="1133" actId="478"/>
          <ac:spMkLst>
            <pc:docMk/>
            <pc:sldMk cId="3030828113" sldId="269"/>
            <ac:spMk id="6" creationId="{5ED8844D-1A7C-4C59-8EB6-C8B4311D85CF}"/>
          </ac:spMkLst>
        </pc:spChg>
        <pc:spChg chg="add mod">
          <ac:chgData name="刘博(Bo Liu)" userId="f148b801-df24-4cf2-8972-bd5b31d9646b" providerId="ADAL" clId="{55D602D2-7B1A-4218-AE01-1D901889DBC8}" dt="2021-05-10T09:05:59.245" v="1700" actId="1076"/>
          <ac:spMkLst>
            <pc:docMk/>
            <pc:sldMk cId="3030828113" sldId="269"/>
            <ac:spMk id="8" creationId="{0A3DEBC5-DBCA-4CAE-BD2B-F78150D4C831}"/>
          </ac:spMkLst>
        </pc:spChg>
        <pc:spChg chg="add del mod">
          <ac:chgData name="刘博(Bo Liu)" userId="f148b801-df24-4cf2-8972-bd5b31d9646b" providerId="ADAL" clId="{55D602D2-7B1A-4218-AE01-1D901889DBC8}" dt="2021-05-10T09:05:56.570" v="1699"/>
          <ac:spMkLst>
            <pc:docMk/>
            <pc:sldMk cId="3030828113" sldId="269"/>
            <ac:spMk id="9" creationId="{C6387FC5-3214-4542-8814-67C3AF1E8594}"/>
          </ac:spMkLst>
        </pc:spChg>
        <pc:graphicFrameChg chg="add mod modGraphic">
          <ac:chgData name="刘博(Bo Liu)" userId="f148b801-df24-4cf2-8972-bd5b31d9646b" providerId="ADAL" clId="{55D602D2-7B1A-4218-AE01-1D901889DBC8}" dt="2021-05-10T09:05:24.932" v="1667" actId="1076"/>
          <ac:graphicFrameMkLst>
            <pc:docMk/>
            <pc:sldMk cId="3030828113" sldId="269"/>
            <ac:graphicFrameMk id="7" creationId="{3F25FAF1-FA8B-4F12-B74B-7091A2140774}"/>
          </ac:graphicFrameMkLst>
        </pc:graphicFrameChg>
      </pc:sldChg>
      <pc:sldChg chg="addSp delSp modSp new mod">
        <pc:chgData name="刘博(Bo Liu)" userId="f148b801-df24-4cf2-8972-bd5b31d9646b" providerId="ADAL" clId="{55D602D2-7B1A-4218-AE01-1D901889DBC8}" dt="2021-05-12T03:10:46.247" v="1886" actId="1076"/>
        <pc:sldMkLst>
          <pc:docMk/>
          <pc:sldMk cId="491008773" sldId="270"/>
        </pc:sldMkLst>
        <pc:spChg chg="del mod">
          <ac:chgData name="刘博(Bo Liu)" userId="f148b801-df24-4cf2-8972-bd5b31d9646b" providerId="ADAL" clId="{55D602D2-7B1A-4218-AE01-1D901889DBC8}" dt="2021-05-12T03:10:38.761" v="1883" actId="478"/>
          <ac:spMkLst>
            <pc:docMk/>
            <pc:sldMk cId="491008773" sldId="270"/>
            <ac:spMk id="2" creationId="{1D131EC6-1C19-4C47-A683-5828773D1486}"/>
          </ac:spMkLst>
        </pc:spChg>
        <pc:spChg chg="del">
          <ac:chgData name="刘博(Bo Liu)" userId="f148b801-df24-4cf2-8972-bd5b31d9646b" providerId="ADAL" clId="{55D602D2-7B1A-4218-AE01-1D901889DBC8}" dt="2021-05-11T04:53:32.510" v="1702" actId="478"/>
          <ac:spMkLst>
            <pc:docMk/>
            <pc:sldMk cId="491008773" sldId="270"/>
            <ac:spMk id="3" creationId="{1F613684-343A-434E-9E9E-67B7E82070AE}"/>
          </ac:spMkLst>
        </pc:spChg>
        <pc:spChg chg="add del">
          <ac:chgData name="刘博(Bo Liu)" userId="f148b801-df24-4cf2-8972-bd5b31d9646b" providerId="ADAL" clId="{55D602D2-7B1A-4218-AE01-1D901889DBC8}" dt="2021-05-12T03:00:25.476" v="1708" actId="478"/>
          <ac:spMkLst>
            <pc:docMk/>
            <pc:sldMk cId="491008773" sldId="270"/>
            <ac:spMk id="3" creationId="{21E6893C-E9DC-47B0-8F18-B641A97E4817}"/>
          </ac:spMkLst>
        </pc:spChg>
        <pc:spChg chg="del">
          <ac:chgData name="刘博(Bo Liu)" userId="f148b801-df24-4cf2-8972-bd5b31d9646b" providerId="ADAL" clId="{55D602D2-7B1A-4218-AE01-1D901889DBC8}" dt="2021-05-11T04:53:32.510" v="1702" actId="478"/>
          <ac:spMkLst>
            <pc:docMk/>
            <pc:sldMk cId="491008773" sldId="270"/>
            <ac:spMk id="4" creationId="{40286D6C-70D2-4F41-8F81-50AB740F5C3F}"/>
          </ac:spMkLst>
        </pc:spChg>
        <pc:spChg chg="add mod">
          <ac:chgData name="刘博(Bo Liu)" userId="f148b801-df24-4cf2-8972-bd5b31d9646b" providerId="ADAL" clId="{55D602D2-7B1A-4218-AE01-1D901889DBC8}" dt="2021-05-12T03:09:13.587" v="1853" actId="1076"/>
          <ac:spMkLst>
            <pc:docMk/>
            <pc:sldMk cId="491008773" sldId="270"/>
            <ac:spMk id="5" creationId="{0C14AA4F-B573-4BF2-9737-2E2888EB3CD0}"/>
          </ac:spMkLst>
        </pc:spChg>
        <pc:spChg chg="del">
          <ac:chgData name="刘博(Bo Liu)" userId="f148b801-df24-4cf2-8972-bd5b31d9646b" providerId="ADAL" clId="{55D602D2-7B1A-4218-AE01-1D901889DBC8}" dt="2021-05-11T04:53:32.510" v="1702" actId="478"/>
          <ac:spMkLst>
            <pc:docMk/>
            <pc:sldMk cId="491008773" sldId="270"/>
            <ac:spMk id="5" creationId="{6854AD74-ACAC-4660-8E62-DA63D7D5F5BD}"/>
          </ac:spMkLst>
        </pc:spChg>
        <pc:spChg chg="add del mod">
          <ac:chgData name="刘博(Bo Liu)" userId="f148b801-df24-4cf2-8972-bd5b31d9646b" providerId="ADAL" clId="{55D602D2-7B1A-4218-AE01-1D901889DBC8}" dt="2021-05-12T03:07:24.675" v="1785"/>
          <ac:spMkLst>
            <pc:docMk/>
            <pc:sldMk cId="491008773" sldId="270"/>
            <ac:spMk id="6" creationId="{71EDB734-D236-49C2-AF6F-9502773CD4B6}"/>
          </ac:spMkLst>
        </pc:spChg>
        <pc:spChg chg="del">
          <ac:chgData name="刘博(Bo Liu)" userId="f148b801-df24-4cf2-8972-bd5b31d9646b" providerId="ADAL" clId="{55D602D2-7B1A-4218-AE01-1D901889DBC8}" dt="2021-05-11T04:53:32.510" v="1702" actId="478"/>
          <ac:spMkLst>
            <pc:docMk/>
            <pc:sldMk cId="491008773" sldId="270"/>
            <ac:spMk id="6" creationId="{D2AB31FD-2BAF-415E-BDBF-B7B46D9262DF}"/>
          </ac:spMkLst>
        </pc:spChg>
        <pc:spChg chg="add mod">
          <ac:chgData name="刘博(Bo Liu)" userId="f148b801-df24-4cf2-8972-bd5b31d9646b" providerId="ADAL" clId="{55D602D2-7B1A-4218-AE01-1D901889DBC8}" dt="2021-05-12T03:10:46.247" v="1886" actId="1076"/>
          <ac:spMkLst>
            <pc:docMk/>
            <pc:sldMk cId="491008773" sldId="270"/>
            <ac:spMk id="7" creationId="{3ACFAEC3-4671-432D-BFF2-DEBD0877B270}"/>
          </ac:spMkLst>
        </pc:spChg>
        <pc:spChg chg="add del mod">
          <ac:chgData name="刘博(Bo Liu)" userId="f148b801-df24-4cf2-8972-bd5b31d9646b" providerId="ADAL" clId="{55D602D2-7B1A-4218-AE01-1D901889DBC8}" dt="2021-05-12T03:10:40.591" v="1884" actId="478"/>
          <ac:spMkLst>
            <pc:docMk/>
            <pc:sldMk cId="491008773" sldId="270"/>
            <ac:spMk id="9" creationId="{61AE480B-A7F1-421B-B2BC-D0868506F9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78082C-A52A-4D90-AB99-77E50DD6872F}" type="datetimeFigureOut">
              <a:rPr lang="zh-CN" altLang="en-US" smtClean="0"/>
              <a:pPr/>
              <a:t>2022/11/18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FC1DB5-C5E4-4261-AD37-4474AE5D151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7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8501" y="158750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en-US" altLang="zh-CN" dirty="0"/>
              <a:t>01 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0850C7-5B34-4C7D-AAFA-3BFACC81E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790" y="268092"/>
            <a:ext cx="1067079" cy="49564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972C4F1-2B3C-4AFB-AC84-370045C639E9}"/>
              </a:ext>
            </a:extLst>
          </p:cNvPr>
          <p:cNvSpPr/>
          <p:nvPr userDrawn="1"/>
        </p:nvSpPr>
        <p:spPr>
          <a:xfrm>
            <a:off x="5024713" y="6581001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14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622" y="279426"/>
            <a:ext cx="9436100" cy="7524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01     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ECDAC0-6C7D-4809-926C-F0D796670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10" y="425789"/>
            <a:ext cx="1067079" cy="4956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8AF0AB-D39A-46FC-A79C-ED3DEBAF4D05}"/>
              </a:ext>
            </a:extLst>
          </p:cNvPr>
          <p:cNvSpPr/>
          <p:nvPr userDrawn="1"/>
        </p:nvSpPr>
        <p:spPr>
          <a:xfrm>
            <a:off x="5223130" y="6571814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B36797-77AA-410C-800B-114888E81BB1}"/>
              </a:ext>
            </a:extLst>
          </p:cNvPr>
          <p:cNvSpPr txBox="1"/>
          <p:nvPr userDrawn="1"/>
        </p:nvSpPr>
        <p:spPr>
          <a:xfrm>
            <a:off x="232211" y="304799"/>
            <a:ext cx="5588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7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C99E22-4E7B-4B6D-9541-AD04E1BA5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2" y="340684"/>
            <a:ext cx="1433260" cy="665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DD9C18B-9041-4672-849E-E222EDA35CE1}"/>
              </a:ext>
            </a:extLst>
          </p:cNvPr>
          <p:cNvSpPr/>
          <p:nvPr userDrawn="1"/>
        </p:nvSpPr>
        <p:spPr>
          <a:xfrm>
            <a:off x="5201865" y="6497387"/>
            <a:ext cx="2372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等线" panose="02010600030101010101" pitchFamily="2" charset="-122"/>
              </a:rPr>
              <a:t>©2020 BGI All Rights Reserved.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40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8881" y="18035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1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38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8082C-A52A-4D90-AB99-77E50DD6872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1DB5-C5E4-4261-AD37-4474AE5D1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7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2" r:id="rId3"/>
    <p:sldLayoutId id="2147483649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2" y="340684"/>
            <a:ext cx="1433260" cy="6657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DB2714-BC6F-4097-BE39-DCC52A8D882B}"/>
              </a:ext>
            </a:extLst>
          </p:cNvPr>
          <p:cNvSpPr txBox="1"/>
          <p:nvPr/>
        </p:nvSpPr>
        <p:spPr>
          <a:xfrm>
            <a:off x="1856510" y="1803296"/>
            <a:ext cx="8155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流程的版本控制 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80995-B59A-4354-985F-C2695547D9EB}"/>
              </a:ext>
            </a:extLst>
          </p:cNvPr>
          <p:cNvSpPr txBox="1"/>
          <p:nvPr/>
        </p:nvSpPr>
        <p:spPr>
          <a:xfrm>
            <a:off x="7411947" y="5185497"/>
            <a:ext cx="31338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刘博 </a:t>
            </a:r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 2022.11.15</a:t>
            </a:r>
          </a:p>
        </p:txBody>
      </p:sp>
    </p:spTree>
    <p:extLst>
      <p:ext uri="{BB962C8B-B14F-4D97-AF65-F5344CB8AC3E}">
        <p14:creationId xmlns:p14="http://schemas.microsoft.com/office/powerpoint/2010/main" val="17983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04DF9-2D25-51D1-3FDD-807F1CA6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借助成熟工具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A1A804-E09E-1F15-3B6B-D5BC8B48F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1" y="2463089"/>
            <a:ext cx="163109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BDF10C-5463-CD3F-A561-30B8BB6F2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1" y="5259250"/>
            <a:ext cx="1217718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BF0884-FCAF-2868-F577-33CAD21D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1" y="1065009"/>
            <a:ext cx="3157590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297060-A3EC-7932-61E8-652724D2A4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1" y="3861169"/>
            <a:ext cx="183552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2E7B45-A75A-AB0F-B80F-0D33544E8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444" y="2677789"/>
            <a:ext cx="6104992" cy="391390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9FC1A99-EC11-4628-A4B3-580478A2AFF7}"/>
              </a:ext>
            </a:extLst>
          </p:cNvPr>
          <p:cNvSpPr txBox="1"/>
          <p:nvPr/>
        </p:nvSpPr>
        <p:spPr>
          <a:xfrm>
            <a:off x="3875895" y="1060382"/>
            <a:ext cx="4072206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流程通过</a:t>
            </a:r>
            <a:r>
              <a:rPr lang="en-US" altLang="zh-CN" dirty="0" err="1"/>
              <a:t>gitlab</a:t>
            </a:r>
            <a:r>
              <a:rPr lang="en-US" altLang="zh-CN" dirty="0"/>
              <a:t> &amp;  </a:t>
            </a:r>
            <a:r>
              <a:rPr lang="zh-CN" altLang="en-US" dirty="0"/>
              <a:t>大数据通过阿里云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F141434-5741-44F1-EEE2-258B582DA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219" y="1131644"/>
            <a:ext cx="4193781" cy="55676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10EF43-8DA7-9D75-7896-5B67138736B9}"/>
              </a:ext>
            </a:extLst>
          </p:cNvPr>
          <p:cNvSpPr txBox="1"/>
          <p:nvPr/>
        </p:nvSpPr>
        <p:spPr>
          <a:xfrm>
            <a:off x="4948924" y="1768792"/>
            <a:ext cx="1926147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可追溯、可回退</a:t>
            </a:r>
          </a:p>
        </p:txBody>
      </p:sp>
    </p:spTree>
    <p:extLst>
      <p:ext uri="{BB962C8B-B14F-4D97-AF65-F5344CB8AC3E}">
        <p14:creationId xmlns:p14="http://schemas.microsoft.com/office/powerpoint/2010/main" val="306135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90426-26D2-335C-57E7-B36B3F9A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5314275" cy="646331"/>
          </a:xfrm>
        </p:spPr>
        <p:txBody>
          <a:bodyPr/>
          <a:lstStyle/>
          <a:p>
            <a:r>
              <a:rPr lang="zh-CN" altLang="en-US" dirty="0"/>
              <a:t>版本记录流程的可回溯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F1046E-C49E-74AF-E03A-16FBEC7D0DB7}"/>
              </a:ext>
            </a:extLst>
          </p:cNvPr>
          <p:cNvGrpSpPr/>
          <p:nvPr/>
        </p:nvGrpSpPr>
        <p:grpSpPr>
          <a:xfrm>
            <a:off x="590994" y="1537976"/>
            <a:ext cx="2084237" cy="2275054"/>
            <a:chOff x="536863" y="2323067"/>
            <a:chExt cx="2084237" cy="22750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49B6EDB-9B31-68D3-02C3-6FCFB8089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863" y="2721696"/>
              <a:ext cx="1752600" cy="18764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B8CE0CD-F91C-4353-67ED-FA8DDB2D820B}"/>
                </a:ext>
              </a:extLst>
            </p:cNvPr>
            <p:cNvSpPr txBox="1"/>
            <p:nvPr/>
          </p:nvSpPr>
          <p:spPr>
            <a:xfrm>
              <a:off x="868501" y="2323067"/>
              <a:ext cx="17525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Branch</a:t>
              </a:r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BAE7541-0088-20ED-87AD-DA3187B27ECF}"/>
              </a:ext>
            </a:extLst>
          </p:cNvPr>
          <p:cNvSpPr txBox="1"/>
          <p:nvPr/>
        </p:nvSpPr>
        <p:spPr>
          <a:xfrm>
            <a:off x="7744762" y="1157759"/>
            <a:ext cx="175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commit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A08142-0AE1-E047-6693-3CE0860BCC1D}"/>
              </a:ext>
            </a:extLst>
          </p:cNvPr>
          <p:cNvSpPr txBox="1"/>
          <p:nvPr/>
        </p:nvSpPr>
        <p:spPr>
          <a:xfrm>
            <a:off x="1773038" y="4944554"/>
            <a:ext cx="457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分析数据保存日志，记录流程版本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D7A6ED-4F91-9118-758F-E15992BD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64" y="1558757"/>
            <a:ext cx="5596104" cy="32330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EF813D-A9F7-2042-0E67-8C964B577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89" y="5356559"/>
            <a:ext cx="8905875" cy="113347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7ABBF20-8A43-448A-B5AD-377F5B156A38}"/>
              </a:ext>
            </a:extLst>
          </p:cNvPr>
          <p:cNvCxnSpPr>
            <a:cxnSpLocks/>
          </p:cNvCxnSpPr>
          <p:nvPr/>
        </p:nvCxnSpPr>
        <p:spPr>
          <a:xfrm flipV="1">
            <a:off x="5772726" y="2576945"/>
            <a:ext cx="4452938" cy="3346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6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32B10-DE91-FCA9-BD7E-18E2F9F1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流程说明文档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41586-1D29-BC42-4A0C-277899D4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1" y="1683090"/>
            <a:ext cx="6388637" cy="26139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23EB89-A5B1-2C8C-685B-9E5536B3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45" y="1008701"/>
            <a:ext cx="3373573" cy="3168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08AB80-6D2B-637A-400E-F517471E1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74" y="4481658"/>
            <a:ext cx="3531643" cy="22168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E9BD68-62D1-C5AC-8C36-D0E6DFE4A34F}"/>
              </a:ext>
            </a:extLst>
          </p:cNvPr>
          <p:cNvSpPr txBox="1"/>
          <p:nvPr/>
        </p:nvSpPr>
        <p:spPr>
          <a:xfrm>
            <a:off x="450282" y="1157741"/>
            <a:ext cx="74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除了借助</a:t>
            </a:r>
            <a:r>
              <a:rPr lang="en-US" altLang="zh-CN" b="1" dirty="0"/>
              <a:t>git</a:t>
            </a:r>
            <a:r>
              <a:rPr lang="zh-CN" altLang="en-US" b="1" dirty="0"/>
              <a:t>、</a:t>
            </a:r>
            <a:r>
              <a:rPr lang="en-US" altLang="zh-CN" b="1" dirty="0"/>
              <a:t>Docker</a:t>
            </a:r>
            <a:r>
              <a:rPr lang="zh-CN" altLang="en-US" b="1" dirty="0"/>
              <a:t>外，详细的说明文档有助于部署、安装、使用。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B4BC20-277E-E304-BD20-A3624E2E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074" y="4379974"/>
            <a:ext cx="3273714" cy="23599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C17965-AB75-AC05-7CA8-C5CDE1611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4" y="4379974"/>
            <a:ext cx="3604461" cy="2118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AB4549-AFCD-BE13-0B4C-41D3E4472A04}"/>
              </a:ext>
            </a:extLst>
          </p:cNvPr>
          <p:cNvSpPr txBox="1"/>
          <p:nvPr/>
        </p:nvSpPr>
        <p:spPr>
          <a:xfrm>
            <a:off x="2807854" y="4296992"/>
            <a:ext cx="65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输入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7DF875-682F-5870-6EC1-C64D6C22EC5B}"/>
              </a:ext>
            </a:extLst>
          </p:cNvPr>
          <p:cNvSpPr txBox="1"/>
          <p:nvPr/>
        </p:nvSpPr>
        <p:spPr>
          <a:xfrm>
            <a:off x="7124032" y="4279371"/>
            <a:ext cx="65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输出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2A5DF3-BFFE-E6F9-1F50-594761FAFCD0}"/>
              </a:ext>
            </a:extLst>
          </p:cNvPr>
          <p:cNvSpPr txBox="1"/>
          <p:nvPr/>
        </p:nvSpPr>
        <p:spPr>
          <a:xfrm>
            <a:off x="8547384" y="2223736"/>
            <a:ext cx="65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软件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37B654-933A-CA2B-86DC-1399DE250C92}"/>
              </a:ext>
            </a:extLst>
          </p:cNvPr>
          <p:cNvSpPr txBox="1"/>
          <p:nvPr/>
        </p:nvSpPr>
        <p:spPr>
          <a:xfrm>
            <a:off x="10126801" y="4571755"/>
            <a:ext cx="1206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Lib</a:t>
            </a:r>
            <a:r>
              <a:rPr lang="zh-CN" altLang="en-US" b="1" dirty="0"/>
              <a:t>依赖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852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34CA0-90E6-858E-4A9A-D686C964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FD1761-F1AB-601D-F46A-013657BFE3A4}"/>
              </a:ext>
            </a:extLst>
          </p:cNvPr>
          <p:cNvSpPr txBox="1"/>
          <p:nvPr/>
        </p:nvSpPr>
        <p:spPr>
          <a:xfrm>
            <a:off x="2613893" y="3123848"/>
            <a:ext cx="7583054" cy="1011793"/>
          </a:xfrm>
          <a:prstGeom prst="blockArc">
            <a:avLst>
              <a:gd name="adj1" fmla="val 10448964"/>
              <a:gd name="adj2" fmla="val 554886"/>
              <a:gd name="adj3" fmla="val 35894"/>
            </a:avLst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流程和数据的升级更新</a:t>
            </a:r>
          </a:p>
        </p:txBody>
      </p:sp>
    </p:spTree>
    <p:extLst>
      <p:ext uri="{BB962C8B-B14F-4D97-AF65-F5344CB8AC3E}">
        <p14:creationId xmlns:p14="http://schemas.microsoft.com/office/powerpoint/2010/main" val="32607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9A9CFC3-A052-DC16-A8D3-03CE7FD9D747}"/>
              </a:ext>
            </a:extLst>
          </p:cNvPr>
          <p:cNvSpPr/>
          <p:nvPr/>
        </p:nvSpPr>
        <p:spPr>
          <a:xfrm>
            <a:off x="535709" y="938042"/>
            <a:ext cx="7250621" cy="4548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D4704A-22ED-679C-A338-E663CDBE87AA}"/>
              </a:ext>
            </a:extLst>
          </p:cNvPr>
          <p:cNvSpPr/>
          <p:nvPr/>
        </p:nvSpPr>
        <p:spPr>
          <a:xfrm>
            <a:off x="5106255" y="2963750"/>
            <a:ext cx="2566933" cy="2525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82163D-40A9-C70D-D0FE-F3AF4F6D5E03}"/>
              </a:ext>
            </a:extLst>
          </p:cNvPr>
          <p:cNvSpPr/>
          <p:nvPr/>
        </p:nvSpPr>
        <p:spPr>
          <a:xfrm>
            <a:off x="7673188" y="938042"/>
            <a:ext cx="4122624" cy="45483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108C3-493C-6DD0-ADF9-D9D20FEC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9" y="986747"/>
            <a:ext cx="4342226" cy="17244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ADC631-9B46-EACB-24F7-E63C11D6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流程运转模式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33DC42B-4552-F3A0-46A1-05550EF2E734}"/>
              </a:ext>
            </a:extLst>
          </p:cNvPr>
          <p:cNvGrpSpPr/>
          <p:nvPr/>
        </p:nvGrpSpPr>
        <p:grpSpPr>
          <a:xfrm>
            <a:off x="868501" y="1294777"/>
            <a:ext cx="10243127" cy="5563223"/>
            <a:chOff x="960583" y="1405507"/>
            <a:chExt cx="9603944" cy="528526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CA57125-A121-9269-22C6-94E51CE4ACB8}"/>
                </a:ext>
              </a:extLst>
            </p:cNvPr>
            <p:cNvGrpSpPr/>
            <p:nvPr/>
          </p:nvGrpSpPr>
          <p:grpSpPr>
            <a:xfrm>
              <a:off x="960583" y="1644073"/>
              <a:ext cx="9603944" cy="4631096"/>
              <a:chOff x="2404834" y="1972171"/>
              <a:chExt cx="6853680" cy="4123180"/>
            </a:xfrm>
          </p:grpSpPr>
          <p:sp>
            <p:nvSpPr>
              <p:cNvPr id="16" name="network" title="Icon of a device or computer network">
                <a:extLst>
                  <a:ext uri="{FF2B5EF4-FFF2-40B4-BE49-F238E27FC236}">
                    <a16:creationId xmlns:a16="http://schemas.microsoft.com/office/drawing/2014/main" id="{686C2AE8-CC78-CAFB-8853-BCF7A3998D5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47407" y="2122025"/>
                <a:ext cx="592697" cy="617137"/>
              </a:xfrm>
              <a:custGeom>
                <a:avLst/>
                <a:gdLst>
                  <a:gd name="T0" fmla="*/ 328 w 388"/>
                  <a:gd name="T1" fmla="*/ 260 h 404"/>
                  <a:gd name="T2" fmla="*/ 15 w 388"/>
                  <a:gd name="T3" fmla="*/ 260 h 404"/>
                  <a:gd name="T4" fmla="*/ 15 w 388"/>
                  <a:gd name="T5" fmla="*/ 57 h 404"/>
                  <a:gd name="T6" fmla="*/ 328 w 388"/>
                  <a:gd name="T7" fmla="*/ 57 h 404"/>
                  <a:gd name="T8" fmla="*/ 328 w 388"/>
                  <a:gd name="T9" fmla="*/ 260 h 404"/>
                  <a:gd name="T10" fmla="*/ 328 w 388"/>
                  <a:gd name="T11" fmla="*/ 203 h 404"/>
                  <a:gd name="T12" fmla="*/ 388 w 388"/>
                  <a:gd name="T13" fmla="*/ 203 h 404"/>
                  <a:gd name="T14" fmla="*/ 388 w 388"/>
                  <a:gd name="T15" fmla="*/ 0 h 404"/>
                  <a:gd name="T16" fmla="*/ 69 w 388"/>
                  <a:gd name="T17" fmla="*/ 0 h 404"/>
                  <a:gd name="T18" fmla="*/ 69 w 388"/>
                  <a:gd name="T19" fmla="*/ 57 h 404"/>
                  <a:gd name="T20" fmla="*/ 271 w 388"/>
                  <a:gd name="T21" fmla="*/ 404 h 404"/>
                  <a:gd name="T22" fmla="*/ 271 w 388"/>
                  <a:gd name="T23" fmla="*/ 347 h 404"/>
                  <a:gd name="T24" fmla="*/ 215 w 388"/>
                  <a:gd name="T25" fmla="*/ 347 h 404"/>
                  <a:gd name="T26" fmla="*/ 215 w 388"/>
                  <a:gd name="T27" fmla="*/ 318 h 404"/>
                  <a:gd name="T28" fmla="*/ 157 w 388"/>
                  <a:gd name="T29" fmla="*/ 318 h 404"/>
                  <a:gd name="T30" fmla="*/ 157 w 388"/>
                  <a:gd name="T31" fmla="*/ 347 h 404"/>
                  <a:gd name="T32" fmla="*/ 97 w 388"/>
                  <a:gd name="T33" fmla="*/ 347 h 404"/>
                  <a:gd name="T34" fmla="*/ 97 w 388"/>
                  <a:gd name="T35" fmla="*/ 404 h 404"/>
                  <a:gd name="T36" fmla="*/ 187 w 388"/>
                  <a:gd name="T37" fmla="*/ 404 h 404"/>
                  <a:gd name="T38" fmla="*/ 271 w 388"/>
                  <a:gd name="T39" fmla="*/ 404 h 404"/>
                  <a:gd name="T40" fmla="*/ 97 w 388"/>
                  <a:gd name="T41" fmla="*/ 374 h 404"/>
                  <a:gd name="T42" fmla="*/ 0 w 388"/>
                  <a:gd name="T43" fmla="*/ 374 h 404"/>
                  <a:gd name="T44" fmla="*/ 271 w 388"/>
                  <a:gd name="T45" fmla="*/ 374 h 404"/>
                  <a:gd name="T46" fmla="*/ 369 w 388"/>
                  <a:gd name="T47" fmla="*/ 374 h 404"/>
                  <a:gd name="T48" fmla="*/ 184 w 388"/>
                  <a:gd name="T49" fmla="*/ 318 h 404"/>
                  <a:gd name="T50" fmla="*/ 184 w 388"/>
                  <a:gd name="T51" fmla="*/ 26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8" h="404">
                    <a:moveTo>
                      <a:pt x="328" y="260"/>
                    </a:moveTo>
                    <a:lnTo>
                      <a:pt x="15" y="260"/>
                    </a:lnTo>
                    <a:lnTo>
                      <a:pt x="15" y="57"/>
                    </a:lnTo>
                    <a:lnTo>
                      <a:pt x="328" y="57"/>
                    </a:lnTo>
                    <a:lnTo>
                      <a:pt x="328" y="260"/>
                    </a:lnTo>
                    <a:moveTo>
                      <a:pt x="328" y="203"/>
                    </a:moveTo>
                    <a:lnTo>
                      <a:pt x="388" y="203"/>
                    </a:lnTo>
                    <a:lnTo>
                      <a:pt x="388" y="0"/>
                    </a:lnTo>
                    <a:lnTo>
                      <a:pt x="69" y="0"/>
                    </a:lnTo>
                    <a:lnTo>
                      <a:pt x="69" y="57"/>
                    </a:lnTo>
                    <a:moveTo>
                      <a:pt x="271" y="404"/>
                    </a:moveTo>
                    <a:lnTo>
                      <a:pt x="271" y="347"/>
                    </a:lnTo>
                    <a:lnTo>
                      <a:pt x="215" y="347"/>
                    </a:lnTo>
                    <a:lnTo>
                      <a:pt x="215" y="318"/>
                    </a:lnTo>
                    <a:lnTo>
                      <a:pt x="157" y="318"/>
                    </a:lnTo>
                    <a:lnTo>
                      <a:pt x="157" y="347"/>
                    </a:lnTo>
                    <a:lnTo>
                      <a:pt x="97" y="347"/>
                    </a:lnTo>
                    <a:lnTo>
                      <a:pt x="97" y="404"/>
                    </a:lnTo>
                    <a:lnTo>
                      <a:pt x="187" y="404"/>
                    </a:lnTo>
                    <a:lnTo>
                      <a:pt x="271" y="404"/>
                    </a:lnTo>
                    <a:moveTo>
                      <a:pt x="97" y="374"/>
                    </a:moveTo>
                    <a:lnTo>
                      <a:pt x="0" y="374"/>
                    </a:lnTo>
                    <a:moveTo>
                      <a:pt x="271" y="374"/>
                    </a:moveTo>
                    <a:lnTo>
                      <a:pt x="369" y="374"/>
                    </a:lnTo>
                    <a:moveTo>
                      <a:pt x="184" y="318"/>
                    </a:moveTo>
                    <a:lnTo>
                      <a:pt x="184" y="260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1765" dirty="0"/>
              </a:p>
            </p:txBody>
          </p:sp>
          <p:sp>
            <p:nvSpPr>
              <p:cNvPr id="17" name="desktop" title="a desktop PC">
                <a:extLst>
                  <a:ext uri="{FF2B5EF4-FFF2-40B4-BE49-F238E27FC236}">
                    <a16:creationId xmlns:a16="http://schemas.microsoft.com/office/drawing/2014/main" id="{7A8A5063-13B9-A28D-7007-12B248C7548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31133" y="1972171"/>
                <a:ext cx="627381" cy="617137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176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8" name="PC1_E977" title="Icon of a desktop PC">
                <a:extLst>
                  <a:ext uri="{FF2B5EF4-FFF2-40B4-BE49-F238E27FC236}">
                    <a16:creationId xmlns:a16="http://schemas.microsoft.com/office/drawing/2014/main" id="{F91969D8-9EF5-99BF-3789-65DD7C3BB97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404834" y="3111461"/>
                <a:ext cx="771119" cy="617137"/>
              </a:xfrm>
              <a:custGeom>
                <a:avLst/>
                <a:gdLst>
                  <a:gd name="T0" fmla="*/ 1697 w 5093"/>
                  <a:gd name="T1" fmla="*/ 1359 h 4076"/>
                  <a:gd name="T2" fmla="*/ 5093 w 5093"/>
                  <a:gd name="T3" fmla="*/ 1359 h 4076"/>
                  <a:gd name="T4" fmla="*/ 5093 w 5093"/>
                  <a:gd name="T5" fmla="*/ 3398 h 4076"/>
                  <a:gd name="T6" fmla="*/ 1697 w 5093"/>
                  <a:gd name="T7" fmla="*/ 3398 h 4076"/>
                  <a:gd name="T8" fmla="*/ 1697 w 5093"/>
                  <a:gd name="T9" fmla="*/ 1359 h 4076"/>
                  <a:gd name="T10" fmla="*/ 3396 w 5093"/>
                  <a:gd name="T11" fmla="*/ 3398 h 4076"/>
                  <a:gd name="T12" fmla="*/ 3396 w 5093"/>
                  <a:gd name="T13" fmla="*/ 4076 h 4076"/>
                  <a:gd name="T14" fmla="*/ 2547 w 5093"/>
                  <a:gd name="T15" fmla="*/ 4076 h 4076"/>
                  <a:gd name="T16" fmla="*/ 4244 w 5093"/>
                  <a:gd name="T17" fmla="*/ 4076 h 4076"/>
                  <a:gd name="T18" fmla="*/ 510 w 5093"/>
                  <a:gd name="T19" fmla="*/ 680 h 4076"/>
                  <a:gd name="T20" fmla="*/ 1528 w 5093"/>
                  <a:gd name="T21" fmla="*/ 680 h 4076"/>
                  <a:gd name="T22" fmla="*/ 510 w 5093"/>
                  <a:gd name="T23" fmla="*/ 3398 h 4076"/>
                  <a:gd name="T24" fmla="*/ 1697 w 5093"/>
                  <a:gd name="T25" fmla="*/ 3398 h 4076"/>
                  <a:gd name="T26" fmla="*/ 510 w 5093"/>
                  <a:gd name="T27" fmla="*/ 2718 h 4076"/>
                  <a:gd name="T28" fmla="*/ 1705 w 5093"/>
                  <a:gd name="T29" fmla="*/ 2718 h 4076"/>
                  <a:gd name="T30" fmla="*/ 2038 w 5093"/>
                  <a:gd name="T31" fmla="*/ 1359 h 4076"/>
                  <a:gd name="T32" fmla="*/ 2038 w 5093"/>
                  <a:gd name="T33" fmla="*/ 0 h 4076"/>
                  <a:gd name="T34" fmla="*/ 0 w 5093"/>
                  <a:gd name="T35" fmla="*/ 0 h 4076"/>
                  <a:gd name="T36" fmla="*/ 0 w 5093"/>
                  <a:gd name="T37" fmla="*/ 4076 h 4076"/>
                  <a:gd name="T38" fmla="*/ 2038 w 5093"/>
                  <a:gd name="T39" fmla="*/ 4076 h 4076"/>
                  <a:gd name="T40" fmla="*/ 2038 w 5093"/>
                  <a:gd name="T41" fmla="*/ 3398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93" h="4076">
                    <a:moveTo>
                      <a:pt x="1697" y="1359"/>
                    </a:moveTo>
                    <a:lnTo>
                      <a:pt x="5093" y="1359"/>
                    </a:lnTo>
                    <a:lnTo>
                      <a:pt x="5093" y="3398"/>
                    </a:lnTo>
                    <a:lnTo>
                      <a:pt x="1697" y="3398"/>
                    </a:lnTo>
                    <a:lnTo>
                      <a:pt x="1697" y="1359"/>
                    </a:lnTo>
                    <a:moveTo>
                      <a:pt x="3396" y="3398"/>
                    </a:moveTo>
                    <a:lnTo>
                      <a:pt x="3396" y="4076"/>
                    </a:lnTo>
                    <a:moveTo>
                      <a:pt x="2547" y="4076"/>
                    </a:moveTo>
                    <a:lnTo>
                      <a:pt x="4244" y="4076"/>
                    </a:lnTo>
                    <a:moveTo>
                      <a:pt x="510" y="680"/>
                    </a:moveTo>
                    <a:lnTo>
                      <a:pt x="1528" y="680"/>
                    </a:lnTo>
                    <a:moveTo>
                      <a:pt x="510" y="3398"/>
                    </a:moveTo>
                    <a:lnTo>
                      <a:pt x="1697" y="3398"/>
                    </a:lnTo>
                    <a:moveTo>
                      <a:pt x="510" y="2718"/>
                    </a:moveTo>
                    <a:lnTo>
                      <a:pt x="1705" y="2718"/>
                    </a:lnTo>
                    <a:moveTo>
                      <a:pt x="2038" y="1359"/>
                    </a:moveTo>
                    <a:lnTo>
                      <a:pt x="2038" y="0"/>
                    </a:lnTo>
                    <a:lnTo>
                      <a:pt x="0" y="0"/>
                    </a:lnTo>
                    <a:lnTo>
                      <a:pt x="0" y="4076"/>
                    </a:lnTo>
                    <a:lnTo>
                      <a:pt x="2038" y="4076"/>
                    </a:lnTo>
                    <a:lnTo>
                      <a:pt x="2038" y="3398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88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9" name="desktop" title="a desktop PC">
                <a:extLst>
                  <a:ext uri="{FF2B5EF4-FFF2-40B4-BE49-F238E27FC236}">
                    <a16:creationId xmlns:a16="http://schemas.microsoft.com/office/drawing/2014/main" id="{96534509-7EC0-9F86-E7EF-2104AD9C02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31132" y="3171209"/>
                <a:ext cx="627381" cy="617137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176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20" name="desktop" title="a desktop PC">
                <a:extLst>
                  <a:ext uri="{FF2B5EF4-FFF2-40B4-BE49-F238E27FC236}">
                    <a16:creationId xmlns:a16="http://schemas.microsoft.com/office/drawing/2014/main" id="{44F6B394-3109-4AC1-9281-C96508BF306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31131" y="4370247"/>
                <a:ext cx="627381" cy="617137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176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21" name="Devices3_EA6C" title="Icon of a cellphone in front of a monitor">
                <a:extLst>
                  <a:ext uri="{FF2B5EF4-FFF2-40B4-BE49-F238E27FC236}">
                    <a16:creationId xmlns:a16="http://schemas.microsoft.com/office/drawing/2014/main" id="{58FBB208-3589-4ABD-635C-6F97F1F539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47407" y="4519326"/>
                <a:ext cx="890813" cy="617137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88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D31B7508-EFDC-38FC-53AE-433FA7093AF8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V="1">
                <a:off x="3175953" y="2684015"/>
                <a:ext cx="2459070" cy="94192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A4C19F31-8339-F76F-7731-340540F15ECF}"/>
                  </a:ext>
                </a:extLst>
              </p:cNvPr>
              <p:cNvCxnSpPr/>
              <p:nvPr/>
            </p:nvCxnSpPr>
            <p:spPr>
              <a:xfrm flipV="1">
                <a:off x="6240104" y="2147128"/>
                <a:ext cx="2180920" cy="53688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3BFBD897-D536-77B6-80AB-B81B33079A1C}"/>
                  </a:ext>
                </a:extLst>
              </p:cNvPr>
              <p:cNvCxnSpPr/>
              <p:nvPr/>
            </p:nvCxnSpPr>
            <p:spPr>
              <a:xfrm>
                <a:off x="6252488" y="2684016"/>
                <a:ext cx="2168536" cy="18524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连接符: 肘形 24">
                <a:extLst>
                  <a:ext uri="{FF2B5EF4-FFF2-40B4-BE49-F238E27FC236}">
                    <a16:creationId xmlns:a16="http://schemas.microsoft.com/office/drawing/2014/main" id="{5160CA87-DAF0-24AF-91D3-8F68503261A3}"/>
                  </a:ext>
                </a:extLst>
              </p:cNvPr>
              <p:cNvCxnSpPr/>
              <p:nvPr/>
            </p:nvCxnSpPr>
            <p:spPr>
              <a:xfrm>
                <a:off x="6252488" y="2684016"/>
                <a:ext cx="2168536" cy="71390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CA9FA52F-3C59-A34A-96DF-1EEA390AD911}"/>
                  </a:ext>
                </a:extLst>
              </p:cNvPr>
              <p:cNvCxnSpPr>
                <a:stCxn id="16" idx="23"/>
              </p:cNvCxnSpPr>
              <p:nvPr/>
            </p:nvCxnSpPr>
            <p:spPr>
              <a:xfrm flipH="1">
                <a:off x="6092813" y="2693335"/>
                <a:ext cx="118267" cy="1825991"/>
              </a:xfrm>
              <a:prstGeom prst="bentConnector4">
                <a:avLst>
                  <a:gd name="adj1" fmla="val -193291"/>
                  <a:gd name="adj2" fmla="val 5125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Browser_4" title="Icon of a website or an app window">
                <a:extLst>
                  <a:ext uri="{FF2B5EF4-FFF2-40B4-BE49-F238E27FC236}">
                    <a16:creationId xmlns:a16="http://schemas.microsoft.com/office/drawing/2014/main" id="{F15E6D0C-031B-558D-8F6D-254E0AC0940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840066" y="5736781"/>
                <a:ext cx="484511" cy="358570"/>
              </a:xfrm>
              <a:custGeom>
                <a:avLst/>
                <a:gdLst>
                  <a:gd name="T0" fmla="*/ 80 w 604"/>
                  <a:gd name="T1" fmla="*/ 244 h 447"/>
                  <a:gd name="T2" fmla="*/ 320 w 604"/>
                  <a:gd name="T3" fmla="*/ 244 h 447"/>
                  <a:gd name="T4" fmla="*/ 80 w 604"/>
                  <a:gd name="T5" fmla="*/ 367 h 447"/>
                  <a:gd name="T6" fmla="*/ 320 w 604"/>
                  <a:gd name="T7" fmla="*/ 367 h 447"/>
                  <a:gd name="T8" fmla="*/ 525 w 604"/>
                  <a:gd name="T9" fmla="*/ 305 h 447"/>
                  <a:gd name="T10" fmla="*/ 525 w 604"/>
                  <a:gd name="T11" fmla="*/ 244 h 447"/>
                  <a:gd name="T12" fmla="*/ 403 w 604"/>
                  <a:gd name="T13" fmla="*/ 244 h 447"/>
                  <a:gd name="T14" fmla="*/ 403 w 604"/>
                  <a:gd name="T15" fmla="*/ 367 h 447"/>
                  <a:gd name="T16" fmla="*/ 525 w 604"/>
                  <a:gd name="T17" fmla="*/ 367 h 447"/>
                  <a:gd name="T18" fmla="*/ 525 w 604"/>
                  <a:gd name="T19" fmla="*/ 305 h 447"/>
                  <a:gd name="T20" fmla="*/ 525 w 604"/>
                  <a:gd name="T21" fmla="*/ 123 h 447"/>
                  <a:gd name="T22" fmla="*/ 525 w 604"/>
                  <a:gd name="T23" fmla="*/ 80 h 447"/>
                  <a:gd name="T24" fmla="*/ 82 w 604"/>
                  <a:gd name="T25" fmla="*/ 80 h 447"/>
                  <a:gd name="T26" fmla="*/ 82 w 604"/>
                  <a:gd name="T27" fmla="*/ 166 h 447"/>
                  <a:gd name="T28" fmla="*/ 525 w 604"/>
                  <a:gd name="T29" fmla="*/ 166 h 447"/>
                  <a:gd name="T30" fmla="*/ 525 w 604"/>
                  <a:gd name="T31" fmla="*/ 123 h 447"/>
                  <a:gd name="T32" fmla="*/ 604 w 604"/>
                  <a:gd name="T33" fmla="*/ 225 h 447"/>
                  <a:gd name="T34" fmla="*/ 604 w 604"/>
                  <a:gd name="T35" fmla="*/ 0 h 447"/>
                  <a:gd name="T36" fmla="*/ 0 w 604"/>
                  <a:gd name="T37" fmla="*/ 0 h 447"/>
                  <a:gd name="T38" fmla="*/ 0 w 604"/>
                  <a:gd name="T39" fmla="*/ 447 h 447"/>
                  <a:gd name="T40" fmla="*/ 604 w 604"/>
                  <a:gd name="T41" fmla="*/ 447 h 447"/>
                  <a:gd name="T42" fmla="*/ 604 w 604"/>
                  <a:gd name="T43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04" h="447">
                    <a:moveTo>
                      <a:pt x="80" y="244"/>
                    </a:moveTo>
                    <a:lnTo>
                      <a:pt x="320" y="244"/>
                    </a:lnTo>
                    <a:moveTo>
                      <a:pt x="80" y="367"/>
                    </a:moveTo>
                    <a:lnTo>
                      <a:pt x="320" y="367"/>
                    </a:lnTo>
                    <a:moveTo>
                      <a:pt x="525" y="305"/>
                    </a:moveTo>
                    <a:lnTo>
                      <a:pt x="525" y="244"/>
                    </a:lnTo>
                    <a:lnTo>
                      <a:pt x="403" y="244"/>
                    </a:lnTo>
                    <a:lnTo>
                      <a:pt x="403" y="367"/>
                    </a:lnTo>
                    <a:lnTo>
                      <a:pt x="525" y="367"/>
                    </a:lnTo>
                    <a:lnTo>
                      <a:pt x="525" y="305"/>
                    </a:lnTo>
                    <a:moveTo>
                      <a:pt x="525" y="123"/>
                    </a:moveTo>
                    <a:lnTo>
                      <a:pt x="525" y="80"/>
                    </a:lnTo>
                    <a:lnTo>
                      <a:pt x="82" y="80"/>
                    </a:lnTo>
                    <a:lnTo>
                      <a:pt x="82" y="166"/>
                    </a:lnTo>
                    <a:lnTo>
                      <a:pt x="525" y="166"/>
                    </a:lnTo>
                    <a:lnTo>
                      <a:pt x="525" y="123"/>
                    </a:lnTo>
                    <a:moveTo>
                      <a:pt x="604" y="225"/>
                    </a:moveTo>
                    <a:lnTo>
                      <a:pt x="604" y="0"/>
                    </a:lnTo>
                    <a:lnTo>
                      <a:pt x="0" y="0"/>
                    </a:lnTo>
                    <a:lnTo>
                      <a:pt x="0" y="447"/>
                    </a:lnTo>
                    <a:lnTo>
                      <a:pt x="604" y="447"/>
                    </a:lnTo>
                    <a:lnTo>
                      <a:pt x="604" y="225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/>
              <a:p>
                <a:endParaRPr lang="en-US" sz="1765"/>
              </a:p>
            </p:txBody>
          </p:sp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8992AC31-459C-3F3E-ACD6-E5C296FE0D3F}"/>
                  </a:ext>
                </a:extLst>
              </p:cNvPr>
              <p:cNvCxnSpPr>
                <a:stCxn id="17" idx="0"/>
                <a:endCxn id="27" idx="16"/>
              </p:cNvCxnSpPr>
              <p:nvPr/>
            </p:nvCxnSpPr>
            <p:spPr>
              <a:xfrm flipH="1">
                <a:off x="4324577" y="2143740"/>
                <a:ext cx="4933937" cy="3773529"/>
              </a:xfrm>
              <a:prstGeom prst="bentConnector3">
                <a:avLst>
                  <a:gd name="adj1" fmla="val -46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6DCFBF07-551D-4E0D-1550-1D1484609705}"/>
                  </a:ext>
                </a:extLst>
              </p:cNvPr>
              <p:cNvCxnSpPr>
                <a:stCxn id="19" idx="0"/>
                <a:endCxn id="27" idx="16"/>
              </p:cNvCxnSpPr>
              <p:nvPr/>
            </p:nvCxnSpPr>
            <p:spPr>
              <a:xfrm flipH="1">
                <a:off x="4324577" y="3342778"/>
                <a:ext cx="4933936" cy="2574491"/>
              </a:xfrm>
              <a:prstGeom prst="bentConnector3">
                <a:avLst>
                  <a:gd name="adj1" fmla="val -46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7FD616EA-8BED-9DE0-6846-6AB4DEB6B6BF}"/>
                  </a:ext>
                </a:extLst>
              </p:cNvPr>
              <p:cNvCxnSpPr>
                <a:stCxn id="20" idx="0"/>
                <a:endCxn id="27" idx="16"/>
              </p:cNvCxnSpPr>
              <p:nvPr/>
            </p:nvCxnSpPr>
            <p:spPr>
              <a:xfrm flipH="1">
                <a:off x="4324577" y="4541816"/>
                <a:ext cx="4933935" cy="1375453"/>
              </a:xfrm>
              <a:prstGeom prst="bentConnector3">
                <a:avLst>
                  <a:gd name="adj1" fmla="val -46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AC6CE58-2676-3B82-0736-EA901D426B71}"/>
                  </a:ext>
                </a:extLst>
              </p:cNvPr>
              <p:cNvSpPr txBox="1"/>
              <p:nvPr/>
            </p:nvSpPr>
            <p:spPr>
              <a:xfrm>
                <a:off x="4173594" y="3336032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验收</a:t>
                </a:r>
                <a:endParaRPr lang="en-US" altLang="zh-CN" dirty="0"/>
              </a:p>
              <a:p>
                <a:r>
                  <a:rPr lang="zh-CN" altLang="en-US" dirty="0"/>
                  <a:t>发布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9F8DB64-2528-94A6-B3E8-A8F89000BC01}"/>
                  </a:ext>
                </a:extLst>
              </p:cNvPr>
              <p:cNvSpPr txBox="1"/>
              <p:nvPr/>
            </p:nvSpPr>
            <p:spPr>
              <a:xfrm>
                <a:off x="5872901" y="332780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中心</a:t>
                </a:r>
                <a:endParaRPr lang="en-US" altLang="zh-CN" dirty="0"/>
              </a:p>
              <a:p>
                <a:r>
                  <a:rPr lang="zh-CN" altLang="en-US" dirty="0"/>
                  <a:t>同步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BBF0F0F-6F77-370B-7EE4-EE5BABB93E8F}"/>
                  </a:ext>
                </a:extLst>
              </p:cNvPr>
              <p:cNvSpPr txBox="1"/>
              <p:nvPr/>
            </p:nvSpPr>
            <p:spPr>
              <a:xfrm>
                <a:off x="7033557" y="2748302"/>
                <a:ext cx="41549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一</a:t>
                </a:r>
                <a:endParaRPr lang="en-US" altLang="zh-CN" dirty="0"/>
              </a:p>
              <a:p>
                <a:r>
                  <a:rPr lang="zh-CN" altLang="en-US" dirty="0"/>
                  <a:t>体</a:t>
                </a:r>
                <a:endParaRPr lang="en-US" altLang="zh-CN" dirty="0"/>
              </a:p>
              <a:p>
                <a:r>
                  <a:rPr lang="zh-CN" altLang="en-US" dirty="0"/>
                  <a:t>机</a:t>
                </a:r>
                <a:endParaRPr lang="en-US" altLang="zh-CN" dirty="0"/>
              </a:p>
              <a:p>
                <a:r>
                  <a:rPr lang="zh-CN" altLang="en-US" dirty="0"/>
                  <a:t>分</a:t>
                </a:r>
                <a:endParaRPr lang="en-US" altLang="zh-CN" dirty="0"/>
              </a:p>
              <a:p>
                <a:r>
                  <a:rPr lang="zh-CN" altLang="en-US" dirty="0"/>
                  <a:t>发</a:t>
                </a:r>
              </a:p>
            </p:txBody>
          </p:sp>
          <p:cxnSp>
            <p:nvCxnSpPr>
              <p:cNvPr id="34" name="连接符: 肘形 33">
                <a:extLst>
                  <a:ext uri="{FF2B5EF4-FFF2-40B4-BE49-F238E27FC236}">
                    <a16:creationId xmlns:a16="http://schemas.microsoft.com/office/drawing/2014/main" id="{FA498F22-2861-254B-248C-3173944386AC}"/>
                  </a:ext>
                </a:extLst>
              </p:cNvPr>
              <p:cNvCxnSpPr>
                <a:stCxn id="21" idx="6"/>
                <a:endCxn id="27" idx="16"/>
              </p:cNvCxnSpPr>
              <p:nvPr/>
            </p:nvCxnSpPr>
            <p:spPr>
              <a:xfrm flipH="1">
                <a:off x="4324577" y="4999235"/>
                <a:ext cx="2213643" cy="918034"/>
              </a:xfrm>
              <a:prstGeom prst="bentConnector3">
                <a:avLst>
                  <a:gd name="adj1" fmla="val -10327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725F9C-2C4C-CCE7-39A5-C70BFAF4F33C}"/>
                  </a:ext>
                </a:extLst>
              </p:cNvPr>
              <p:cNvSpPr txBox="1"/>
              <p:nvPr/>
            </p:nvSpPr>
            <p:spPr>
              <a:xfrm>
                <a:off x="5129550" y="559926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需求更新</a:t>
                </a:r>
              </a:p>
            </p:txBody>
          </p: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F529F538-9D35-F876-33A2-AC1EF7E07B1E}"/>
                  </a:ext>
                </a:extLst>
              </p:cNvPr>
              <p:cNvCxnSpPr/>
              <p:nvPr/>
            </p:nvCxnSpPr>
            <p:spPr>
              <a:xfrm rot="16200000" flipV="1">
                <a:off x="2135417" y="4290341"/>
                <a:ext cx="2127717" cy="1123734"/>
              </a:xfrm>
              <a:prstGeom prst="bentConnector3">
                <a:avLst>
                  <a:gd name="adj1" fmla="val -20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795FF56-4F89-4DC9-494F-85CEF83B5186}"/>
                  </a:ext>
                </a:extLst>
              </p:cNvPr>
              <p:cNvSpPr txBox="1"/>
              <p:nvPr/>
            </p:nvSpPr>
            <p:spPr>
              <a:xfrm>
                <a:off x="2633868" y="4257923"/>
                <a:ext cx="41549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开</a:t>
                </a:r>
                <a:endParaRPr lang="en-US" altLang="zh-CN" dirty="0"/>
              </a:p>
              <a:p>
                <a:r>
                  <a:rPr lang="zh-CN" altLang="en-US" dirty="0"/>
                  <a:t>发</a:t>
                </a:r>
                <a:endParaRPr lang="en-US" altLang="zh-CN" dirty="0"/>
              </a:p>
              <a:p>
                <a:r>
                  <a:rPr lang="zh-CN" altLang="en-US" dirty="0"/>
                  <a:t>测</a:t>
                </a:r>
                <a:endParaRPr lang="en-US" altLang="zh-CN" dirty="0"/>
              </a:p>
              <a:p>
                <a:r>
                  <a:rPr lang="zh-CN" altLang="en-US" dirty="0"/>
                  <a:t>试</a:t>
                </a: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3416009-5C56-E750-5F34-F6E49C98364E}"/>
                </a:ext>
              </a:extLst>
            </p:cNvPr>
            <p:cNvSpPr txBox="1"/>
            <p:nvPr/>
          </p:nvSpPr>
          <p:spPr>
            <a:xfrm>
              <a:off x="5486993" y="1405507"/>
              <a:ext cx="111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远端仓库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21CD912-54D6-BE27-AD7D-FF50A5C5BE20}"/>
                </a:ext>
              </a:extLst>
            </p:cNvPr>
            <p:cNvSpPr txBox="1"/>
            <p:nvPr/>
          </p:nvSpPr>
          <p:spPr>
            <a:xfrm>
              <a:off x="2774954" y="6321441"/>
              <a:ext cx="111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需求方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A3FD65F-7C09-A724-1C5C-B531225EF8DC}"/>
              </a:ext>
            </a:extLst>
          </p:cNvPr>
          <p:cNvSpPr txBox="1"/>
          <p:nvPr/>
        </p:nvSpPr>
        <p:spPr>
          <a:xfrm>
            <a:off x="8826135" y="1133652"/>
            <a:ext cx="22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IT &amp; </a:t>
            </a:r>
            <a:r>
              <a:rPr lang="zh-CN" altLang="en-US" b="1" dirty="0">
                <a:solidFill>
                  <a:srgbClr val="0070C0"/>
                </a:solidFill>
              </a:rPr>
              <a:t>联合实验室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5E9E77-8C99-C30F-F9A9-ADB52708647B}"/>
              </a:ext>
            </a:extLst>
          </p:cNvPr>
          <p:cNvSpPr txBox="1"/>
          <p:nvPr/>
        </p:nvSpPr>
        <p:spPr>
          <a:xfrm>
            <a:off x="5231181" y="3345503"/>
            <a:ext cx="458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中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心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交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9E83E5-ACF7-A602-C2E4-D31352BA6A6D}"/>
              </a:ext>
            </a:extLst>
          </p:cNvPr>
          <p:cNvSpPr txBox="1"/>
          <p:nvPr/>
        </p:nvSpPr>
        <p:spPr>
          <a:xfrm>
            <a:off x="2765342" y="4424610"/>
            <a:ext cx="117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生信研发</a:t>
            </a:r>
          </a:p>
        </p:txBody>
      </p:sp>
    </p:spTree>
    <p:extLst>
      <p:ext uri="{BB962C8B-B14F-4D97-AF65-F5344CB8AC3E}">
        <p14:creationId xmlns:p14="http://schemas.microsoft.com/office/powerpoint/2010/main" val="390085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AE9EE-F080-E9D0-C0CF-58D7E35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35D757-99DC-9085-CE83-DC946262E84D}"/>
              </a:ext>
            </a:extLst>
          </p:cNvPr>
          <p:cNvGrpSpPr/>
          <p:nvPr/>
        </p:nvGrpSpPr>
        <p:grpSpPr>
          <a:xfrm>
            <a:off x="476087" y="3824674"/>
            <a:ext cx="4405313" cy="1118766"/>
            <a:chOff x="361765" y="3073128"/>
            <a:chExt cx="4405313" cy="11187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A5484FB-1188-BE54-9AF8-3925BBF93DEA}"/>
                </a:ext>
              </a:extLst>
            </p:cNvPr>
            <p:cNvGrpSpPr/>
            <p:nvPr/>
          </p:nvGrpSpPr>
          <p:grpSpPr>
            <a:xfrm>
              <a:off x="361765" y="3073128"/>
              <a:ext cx="4405313" cy="1118766"/>
              <a:chOff x="448789" y="1356111"/>
              <a:chExt cx="4209139" cy="1434106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09B508E-7CBC-DD9A-D3E3-4DE3A02CAA79}"/>
                  </a:ext>
                </a:extLst>
              </p:cNvPr>
              <p:cNvSpPr/>
              <p:nvPr/>
            </p:nvSpPr>
            <p:spPr>
              <a:xfrm>
                <a:off x="524989" y="1432311"/>
                <a:ext cx="4132939" cy="135790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9AD66EE-924D-1D53-81CC-E6803CDFC6F8}"/>
                  </a:ext>
                </a:extLst>
              </p:cNvPr>
              <p:cNvSpPr/>
              <p:nvPr/>
            </p:nvSpPr>
            <p:spPr>
              <a:xfrm>
                <a:off x="448789" y="1356111"/>
                <a:ext cx="4132939" cy="1357906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16812D8-9F45-E85A-A96E-EC84CF3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789" y="3132573"/>
              <a:ext cx="4065895" cy="91413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8937DE-C6B2-5F6C-991D-6805318D1D9A}"/>
              </a:ext>
            </a:extLst>
          </p:cNvPr>
          <p:cNvGrpSpPr/>
          <p:nvPr/>
        </p:nvGrpSpPr>
        <p:grpSpPr>
          <a:xfrm>
            <a:off x="476087" y="5122443"/>
            <a:ext cx="4356675" cy="1474638"/>
            <a:chOff x="410403" y="4482615"/>
            <a:chExt cx="4356675" cy="147463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5F89FAF-DCF9-F449-B15A-EA7CE788C1CC}"/>
                </a:ext>
              </a:extLst>
            </p:cNvPr>
            <p:cNvGrpSpPr/>
            <p:nvPr/>
          </p:nvGrpSpPr>
          <p:grpSpPr>
            <a:xfrm>
              <a:off x="410403" y="4482615"/>
              <a:ext cx="4356675" cy="1474638"/>
              <a:chOff x="448789" y="1356111"/>
              <a:chExt cx="4209139" cy="1434106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CF26015-2EAF-64D6-9730-62F2176F72C0}"/>
                  </a:ext>
                </a:extLst>
              </p:cNvPr>
              <p:cNvSpPr/>
              <p:nvPr/>
            </p:nvSpPr>
            <p:spPr>
              <a:xfrm>
                <a:off x="524989" y="1432311"/>
                <a:ext cx="4132939" cy="135790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F01FFD1-D629-0A66-7AAD-8E16937DC70A}"/>
                  </a:ext>
                </a:extLst>
              </p:cNvPr>
              <p:cNvSpPr/>
              <p:nvPr/>
            </p:nvSpPr>
            <p:spPr>
              <a:xfrm>
                <a:off x="448789" y="1356111"/>
                <a:ext cx="4132939" cy="1357906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AF8E3A3-2EE4-1ED1-1358-A4CF91F1E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274" y="4542061"/>
              <a:ext cx="4002497" cy="123617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44895F-5BD0-A008-59B9-81F3E4BF160E}"/>
              </a:ext>
            </a:extLst>
          </p:cNvPr>
          <p:cNvGrpSpPr/>
          <p:nvPr/>
        </p:nvGrpSpPr>
        <p:grpSpPr>
          <a:xfrm>
            <a:off x="476087" y="2111588"/>
            <a:ext cx="4356675" cy="1474638"/>
            <a:chOff x="370968" y="1326678"/>
            <a:chExt cx="4356675" cy="147463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9D5FEFE-387A-21BA-9845-B60BF0CE68A6}"/>
                </a:ext>
              </a:extLst>
            </p:cNvPr>
            <p:cNvGrpSpPr/>
            <p:nvPr/>
          </p:nvGrpSpPr>
          <p:grpSpPr>
            <a:xfrm>
              <a:off x="370968" y="1326678"/>
              <a:ext cx="4356675" cy="1474638"/>
              <a:chOff x="448789" y="1356111"/>
              <a:chExt cx="4209139" cy="143410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D0809D6-73E1-FE75-8035-4861F669A035}"/>
                  </a:ext>
                </a:extLst>
              </p:cNvPr>
              <p:cNvSpPr/>
              <p:nvPr/>
            </p:nvSpPr>
            <p:spPr>
              <a:xfrm>
                <a:off x="524989" y="1432311"/>
                <a:ext cx="4132939" cy="135790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485EC92-3AE8-47A3-1235-53D42690DBAA}"/>
                  </a:ext>
                </a:extLst>
              </p:cNvPr>
              <p:cNvSpPr/>
              <p:nvPr/>
            </p:nvSpPr>
            <p:spPr>
              <a:xfrm>
                <a:off x="448789" y="1356111"/>
                <a:ext cx="4132939" cy="1357906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C06F949-869E-44B3-729A-DFF9A39B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789" y="1356111"/>
              <a:ext cx="4132939" cy="126620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1A20B97-A800-A978-EBE7-08D71FC6BD02}"/>
              </a:ext>
            </a:extLst>
          </p:cNvPr>
          <p:cNvSpPr/>
          <p:nvPr/>
        </p:nvSpPr>
        <p:spPr>
          <a:xfrm>
            <a:off x="887898" y="1041483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流程逐步规范化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BEBE8E-3F23-AEA9-4C7B-CA3E0C564EB4}"/>
              </a:ext>
            </a:extLst>
          </p:cNvPr>
          <p:cNvSpPr/>
          <p:nvPr/>
        </p:nvSpPr>
        <p:spPr>
          <a:xfrm>
            <a:off x="798130" y="1703816"/>
            <a:ext cx="359585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版本记录、分支管理、系统发布、历史还原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E8C7DE-626F-EB0E-449C-463E0C92C3E4}"/>
              </a:ext>
            </a:extLst>
          </p:cNvPr>
          <p:cNvSpPr/>
          <p:nvPr/>
        </p:nvSpPr>
        <p:spPr>
          <a:xfrm>
            <a:off x="7359240" y="1137472"/>
            <a:ext cx="19800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生信开发后的测试验收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CB601F-D007-5253-016A-A077938C5D4D}"/>
              </a:ext>
            </a:extLst>
          </p:cNvPr>
          <p:cNvGrpSpPr/>
          <p:nvPr/>
        </p:nvGrpSpPr>
        <p:grpSpPr>
          <a:xfrm>
            <a:off x="5497922" y="4020094"/>
            <a:ext cx="6648854" cy="1615258"/>
            <a:chOff x="5586435" y="4662120"/>
            <a:chExt cx="6648854" cy="161525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B9F1BB9-2FD9-4100-6667-10FC9E7B6886}"/>
                </a:ext>
              </a:extLst>
            </p:cNvPr>
            <p:cNvSpPr txBox="1"/>
            <p:nvPr/>
          </p:nvSpPr>
          <p:spPr>
            <a:xfrm>
              <a:off x="5586435" y="4662120"/>
              <a:ext cx="66488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2021.01.15</a:t>
              </a:r>
              <a:r>
                <a:rPr lang="zh-CN" altLang="en-US" sz="1400" dirty="0"/>
                <a:t>-TJ-R-RI-107 A0 生信流程升级验收报告-剪切和顺反式注释.docx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8B49372-8955-4FF9-69FD-A5BA4ED0A9DC}"/>
                </a:ext>
              </a:extLst>
            </p:cNvPr>
            <p:cNvSpPr txBox="1"/>
            <p:nvPr/>
          </p:nvSpPr>
          <p:spPr>
            <a:xfrm>
              <a:off x="5586435" y="5097947"/>
              <a:ext cx="66488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2021.01.21-TJ-R-RI-107 A0 生信流程升级验收报告-HOT阈值调整.docx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2E481FA-9AC5-8559-F6D2-AD55F73887A5}"/>
                </a:ext>
              </a:extLst>
            </p:cNvPr>
            <p:cNvSpPr txBox="1"/>
            <p:nvPr/>
          </p:nvSpPr>
          <p:spPr>
            <a:xfrm>
              <a:off x="5586435" y="5533774"/>
              <a:ext cx="66488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2021.0</a:t>
              </a:r>
              <a:r>
                <a:rPr lang="en-US" altLang="zh-CN" sz="1400" dirty="0"/>
                <a:t>2</a:t>
              </a:r>
              <a:r>
                <a:rPr lang="zh-CN" altLang="en-US" sz="1400" dirty="0"/>
                <a:t>.</a:t>
              </a:r>
              <a:r>
                <a:rPr lang="en-US" altLang="zh-CN" sz="1400" dirty="0"/>
                <a:t>22</a:t>
              </a:r>
              <a:r>
                <a:rPr lang="zh-CN" altLang="en-US" sz="1400" dirty="0"/>
                <a:t>-TJ-R-RI-107 A0 生信流程升级验收报告—MET和顺式合并.docx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BB470CB-3DB9-1D8C-DFFD-8730FD310255}"/>
                </a:ext>
              </a:extLst>
            </p:cNvPr>
            <p:cNvSpPr txBox="1"/>
            <p:nvPr/>
          </p:nvSpPr>
          <p:spPr>
            <a:xfrm>
              <a:off x="5586435" y="5969601"/>
              <a:ext cx="66488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2021.03.11-TJ-R-RI-107 A0 生信流程升级验收报告—MET和顺式合并.docx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D130452-3EBC-8FCD-7C0D-6BAC6AF5A252}"/>
              </a:ext>
            </a:extLst>
          </p:cNvPr>
          <p:cNvSpPr/>
          <p:nvPr/>
        </p:nvSpPr>
        <p:spPr>
          <a:xfrm>
            <a:off x="7359240" y="3648292"/>
            <a:ext cx="19800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需求测试后的结果验收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318ABDF-651B-F56D-6EE1-54107A8032EA}"/>
              </a:ext>
            </a:extLst>
          </p:cNvPr>
          <p:cNvSpPr/>
          <p:nvPr/>
        </p:nvSpPr>
        <p:spPr>
          <a:xfrm>
            <a:off x="5621895" y="5771728"/>
            <a:ext cx="62376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后续逐步推广到其他产品流程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62B4B98-DD1C-2048-7B82-36C75781F31E}"/>
              </a:ext>
            </a:extLst>
          </p:cNvPr>
          <p:cNvGrpSpPr/>
          <p:nvPr/>
        </p:nvGrpSpPr>
        <p:grpSpPr>
          <a:xfrm>
            <a:off x="5497922" y="1546872"/>
            <a:ext cx="6217991" cy="1777963"/>
            <a:chOff x="5586435" y="1817451"/>
            <a:chExt cx="8120106" cy="17779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0D6F60D-2A18-A89D-6E96-8C14EDA411BF}"/>
                </a:ext>
              </a:extLst>
            </p:cNvPr>
            <p:cNvGrpSpPr/>
            <p:nvPr/>
          </p:nvGrpSpPr>
          <p:grpSpPr>
            <a:xfrm>
              <a:off x="5586436" y="1817451"/>
              <a:ext cx="8120104" cy="358570"/>
              <a:chOff x="5119508" y="1868865"/>
              <a:chExt cx="8120104" cy="358570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B7F17C7-5505-AB90-36E0-289639492D53}"/>
                  </a:ext>
                </a:extLst>
              </p:cNvPr>
              <p:cNvSpPr txBox="1"/>
              <p:nvPr/>
            </p:nvSpPr>
            <p:spPr>
              <a:xfrm>
                <a:off x="5420737" y="1887816"/>
                <a:ext cx="78188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TJ-R-BIN-057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A0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AIO</a:t>
                </a:r>
                <a:r>
                  <a:rPr lang="zh-CN" altLang="en-US" sz="1600" dirty="0"/>
                  <a:t>-生物信息分析流程v1.3.4.0 验收报告.doc</a:t>
                </a:r>
              </a:p>
            </p:txBody>
          </p:sp>
          <p:sp>
            <p:nvSpPr>
              <p:cNvPr id="44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DF7775AC-8174-D807-CB4D-0D371E4C67C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19508" y="1868865"/>
                <a:ext cx="310627" cy="35857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6A2AB78-F907-4DC2-2E49-54E925FAF24E}"/>
                </a:ext>
              </a:extLst>
            </p:cNvPr>
            <p:cNvGrpSpPr/>
            <p:nvPr/>
          </p:nvGrpSpPr>
          <p:grpSpPr>
            <a:xfrm>
              <a:off x="5600920" y="3225566"/>
              <a:ext cx="7876494" cy="369848"/>
              <a:chOff x="5133991" y="2929690"/>
              <a:chExt cx="7876494" cy="369848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007CD1B-B1BE-8BE4-912C-F5D7900C48C6}"/>
                  </a:ext>
                </a:extLst>
              </p:cNvPr>
              <p:cNvSpPr txBox="1"/>
              <p:nvPr/>
            </p:nvSpPr>
            <p:spPr>
              <a:xfrm>
                <a:off x="5420736" y="2929690"/>
                <a:ext cx="75897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TJ-R-BIN-057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A0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AIO</a:t>
                </a:r>
                <a:r>
                  <a:rPr lang="zh-CN" altLang="en-US" sz="1600" dirty="0"/>
                  <a:t>-生物信息分析流程v1.3.7.0 验收报告.doc</a:t>
                </a:r>
              </a:p>
            </p:txBody>
          </p:sp>
          <p:sp>
            <p:nvSpPr>
              <p:cNvPr id="42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57035CE8-E7BB-2B61-801B-0E321F9F7A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33991" y="2940968"/>
                <a:ext cx="310627" cy="35857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5FE4E4-B601-924E-FFDB-03E78352E8ED}"/>
                </a:ext>
              </a:extLst>
            </p:cNvPr>
            <p:cNvGrpSpPr/>
            <p:nvPr/>
          </p:nvGrpSpPr>
          <p:grpSpPr>
            <a:xfrm>
              <a:off x="5586435" y="2770297"/>
              <a:ext cx="8005539" cy="358570"/>
              <a:chOff x="5119507" y="2571119"/>
              <a:chExt cx="8005539" cy="358570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4AD9A0F-6C4A-0D07-3A86-47C33868D38B}"/>
                  </a:ext>
                </a:extLst>
              </p:cNvPr>
              <p:cNvSpPr txBox="1"/>
              <p:nvPr/>
            </p:nvSpPr>
            <p:spPr>
              <a:xfrm>
                <a:off x="5420735" y="2582398"/>
                <a:ext cx="77043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TJ-R-BIN-057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A0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AIO</a:t>
                </a:r>
                <a:r>
                  <a:rPr lang="zh-CN" altLang="en-US" sz="1600" dirty="0"/>
                  <a:t>-生物信息分析流程v1.3.6.0 验收报告.doc</a:t>
                </a:r>
              </a:p>
            </p:txBody>
          </p:sp>
          <p:sp>
            <p:nvSpPr>
              <p:cNvPr id="40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86EBC662-4386-B3E0-9147-4FDE79E062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19507" y="2571119"/>
                <a:ext cx="310627" cy="35857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92EA971-4C5D-1441-8F91-098FBA9BF5C0}"/>
                </a:ext>
              </a:extLst>
            </p:cNvPr>
            <p:cNvGrpSpPr/>
            <p:nvPr/>
          </p:nvGrpSpPr>
          <p:grpSpPr>
            <a:xfrm>
              <a:off x="5586435" y="2280391"/>
              <a:ext cx="8120106" cy="384471"/>
              <a:chOff x="5119507" y="2189190"/>
              <a:chExt cx="8120106" cy="384471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C21EC2B-D95B-937B-E08C-8EB5B4F7AA69}"/>
                  </a:ext>
                </a:extLst>
              </p:cNvPr>
              <p:cNvSpPr txBox="1"/>
              <p:nvPr/>
            </p:nvSpPr>
            <p:spPr>
              <a:xfrm>
                <a:off x="5420734" y="2235107"/>
                <a:ext cx="78188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TJ-R-BIN-057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A0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AIO</a:t>
                </a:r>
                <a:r>
                  <a:rPr lang="zh-CN" altLang="en-US" sz="1600" dirty="0"/>
                  <a:t>-生物信息分析流程v1.3.5.0 验收报告.doc</a:t>
                </a:r>
              </a:p>
            </p:txBody>
          </p:sp>
          <p:sp>
            <p:nvSpPr>
              <p:cNvPr id="38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9F40D42C-AF6A-3B83-042B-5035213C71C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19507" y="2189190"/>
                <a:ext cx="310627" cy="35857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926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74EC5-B746-469B-83DC-D20611310BF7}"/>
              </a:ext>
            </a:extLst>
          </p:cNvPr>
          <p:cNvSpPr txBox="1">
            <a:spLocks/>
          </p:cNvSpPr>
          <p:nvPr/>
        </p:nvSpPr>
        <p:spPr>
          <a:xfrm>
            <a:off x="3472218" y="3527119"/>
            <a:ext cx="52487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173CD9B-44EC-4939-A4C3-6A44EB302A06}"/>
              </a:ext>
            </a:extLst>
          </p:cNvPr>
          <p:cNvSpPr txBox="1">
            <a:spLocks/>
          </p:cNvSpPr>
          <p:nvPr/>
        </p:nvSpPr>
        <p:spPr>
          <a:xfrm>
            <a:off x="3472218" y="2466880"/>
            <a:ext cx="52487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448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62692-B613-4362-94DE-86DE05F1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775393" cy="646331"/>
          </a:xfrm>
        </p:spPr>
        <p:txBody>
          <a:bodyPr/>
          <a:lstStyle/>
          <a:p>
            <a:r>
              <a:rPr lang="zh-CN" altLang="en-US" dirty="0"/>
              <a:t>流程数据的管理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7261B-870E-DB94-7776-22AF5DF4E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73" y="2757906"/>
            <a:ext cx="4500000" cy="33557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FF5F95-1739-80D0-A021-D1F0326DC1C3}"/>
              </a:ext>
            </a:extLst>
          </p:cNvPr>
          <p:cNvSpPr txBox="1"/>
          <p:nvPr/>
        </p:nvSpPr>
        <p:spPr>
          <a:xfrm>
            <a:off x="1634837" y="1276576"/>
            <a:ext cx="9605817" cy="1011793"/>
          </a:xfrm>
          <a:prstGeom prst="blockArc">
            <a:avLst>
              <a:gd name="adj1" fmla="val 10448964"/>
              <a:gd name="adj2" fmla="val 554886"/>
              <a:gd name="adj3" fmla="val 35894"/>
            </a:avLst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为什么要进行流程和数据的管理 ？</a:t>
            </a:r>
          </a:p>
        </p:txBody>
      </p:sp>
    </p:spTree>
    <p:extLst>
      <p:ext uri="{BB962C8B-B14F-4D97-AF65-F5344CB8AC3E}">
        <p14:creationId xmlns:p14="http://schemas.microsoft.com/office/powerpoint/2010/main" val="18651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62692-B613-4362-94DE-86DE05F1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775393" cy="646331"/>
          </a:xfrm>
        </p:spPr>
        <p:txBody>
          <a:bodyPr/>
          <a:lstStyle/>
          <a:p>
            <a:r>
              <a:rPr lang="zh-CN" altLang="en-US" dirty="0"/>
              <a:t>流程数据的管理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1C91A57-3B36-4EDA-B03B-F368934D9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516352"/>
              </p:ext>
            </p:extLst>
          </p:nvPr>
        </p:nvGraphicFramePr>
        <p:xfrm>
          <a:off x="155416" y="1033991"/>
          <a:ext cx="11881168" cy="464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843">
                  <a:extLst>
                    <a:ext uri="{9D8B030D-6E8A-4147-A177-3AD203B41FA5}">
                      <a16:colId xmlns:a16="http://schemas.microsoft.com/office/drawing/2014/main" val="2005722107"/>
                    </a:ext>
                  </a:extLst>
                </a:gridCol>
                <a:gridCol w="10220325">
                  <a:extLst>
                    <a:ext uri="{9D8B030D-6E8A-4147-A177-3AD203B41FA5}">
                      <a16:colId xmlns:a16="http://schemas.microsoft.com/office/drawing/2014/main" val="85609352"/>
                    </a:ext>
                  </a:extLst>
                </a:gridCol>
              </a:tblGrid>
              <a:tr h="359074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71892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泛癌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sz="1400" dirty="0">
                          <a:solidFill>
                            <a:srgbClr val="FF0000"/>
                          </a:solidFill>
                        </a:rPr>
                        <a:t>/jdfstj1/B2C_COM_P1/PipeAdmin/04.Pipeline/aio.v2.Dev/PanCancer.Pipeline.smk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681046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/zfstj1/B2C_RD_P01/USER/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xuesiming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/SMK/dev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579842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Oseq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/jdfstj1/B2C_COM_P1/pipeline/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oseq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/bin/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Oseq_Chip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194471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BGI171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/jdfstj1/B2C_COM_P1/pipeline/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HDCAworkflow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/BGI171/SMK/single_virtual.clinic171.smk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5956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BGI283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/jdfstj1/B2C_COM_P1/pipeline/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Lung_T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lung_colon_yitiji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lung_colon.smk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98157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colon_panel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/jdfstj1/B2C_COM_P1/pipeline/perl/panel/BGISEQ500_lung.pl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3399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/share/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udata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dx_cancer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/pipeline/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oseq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/bin/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Oseq_Chip_Crc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60789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drug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PipeAdmin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/04.Pipeline/aio.v2.Dev/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PanCancer.Pipeline.smk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24667"/>
                  </a:ext>
                </a:extLst>
              </a:tr>
              <a:tr h="336461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drug_lowfreq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/jdfstj1/B2C_COM_P1/5_Personal/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zhuoma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Drug_LowFreq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analyze_dir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/bin/AIO/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LowFreqConsencus.Pipeline.smk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03202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FuDan</a:t>
                      </a:r>
                      <a:r>
                        <a:rPr lang="en-US" altLang="zh-CN" sz="1400" dirty="0"/>
                        <a:t>/WES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/jdfstj1/B2C_COM_P1/5_Personal/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mengpei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/pipeline/WES/Oseq4UMI_add_contra/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job_monitor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Oseq_WES_Chip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03329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FuDan</a:t>
                      </a:r>
                      <a:r>
                        <a:rPr lang="en-US" altLang="zh-CN" sz="1400" dirty="0"/>
                        <a:t>/</a:t>
                      </a:r>
                      <a:r>
                        <a:rPr lang="en-US" altLang="zh-CN" sz="1400" dirty="0" err="1"/>
                        <a:t>Pancancer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/jdfstj1/B2C_COM_P1/pipeline/</a:t>
                      </a:r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pancancer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/Oseq_Chip4UMI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15369"/>
                  </a:ext>
                </a:extLst>
              </a:tr>
              <a:tr h="35907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36525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C40DCF5-7A0A-5F90-9AE5-A408CD2BFC15}"/>
              </a:ext>
            </a:extLst>
          </p:cNvPr>
          <p:cNvSpPr txBox="1"/>
          <p:nvPr/>
        </p:nvSpPr>
        <p:spPr>
          <a:xfrm>
            <a:off x="3750246" y="597592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存储分散 </a:t>
            </a:r>
            <a:r>
              <a:rPr lang="en-US" altLang="zh-CN" dirty="0"/>
              <a:t>&amp; </a:t>
            </a:r>
            <a:r>
              <a:rPr lang="zh-CN" altLang="en-US" dirty="0"/>
              <a:t>存储迁移后都失效了。</a:t>
            </a:r>
          </a:p>
        </p:txBody>
      </p:sp>
    </p:spTree>
    <p:extLst>
      <p:ext uri="{BB962C8B-B14F-4D97-AF65-F5344CB8AC3E}">
        <p14:creationId xmlns:p14="http://schemas.microsoft.com/office/powerpoint/2010/main" val="107117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79422-CA6A-4DE0-9AE6-6FB783FD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775393" cy="646331"/>
          </a:xfrm>
        </p:spPr>
        <p:txBody>
          <a:bodyPr/>
          <a:lstStyle/>
          <a:p>
            <a:r>
              <a:rPr lang="zh-CN" altLang="en-US" dirty="0"/>
              <a:t>存储资源的浪费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1962A5-3C6D-4EFC-9A3C-51207CF1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1057274"/>
            <a:ext cx="5813300" cy="5419725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005ED8-CA40-44A0-8603-A804242B37F0}"/>
              </a:ext>
            </a:extLst>
          </p:cNvPr>
          <p:cNvGrpSpPr/>
          <p:nvPr/>
        </p:nvGrpSpPr>
        <p:grpSpPr>
          <a:xfrm>
            <a:off x="6926435" y="1338452"/>
            <a:ext cx="4559478" cy="4461749"/>
            <a:chOff x="7088360" y="1128902"/>
            <a:chExt cx="4559478" cy="446174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496863F-9023-4790-9629-29A368865C51}"/>
                </a:ext>
              </a:extLst>
            </p:cNvPr>
            <p:cNvGrpSpPr/>
            <p:nvPr/>
          </p:nvGrpSpPr>
          <p:grpSpPr>
            <a:xfrm>
              <a:off x="7088360" y="1128902"/>
              <a:ext cx="4559478" cy="4461749"/>
              <a:chOff x="7088360" y="1614677"/>
              <a:chExt cx="4559478" cy="4461749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4010F7C-49C2-46BE-8AC5-EC382B131C54}"/>
                  </a:ext>
                </a:extLst>
              </p:cNvPr>
              <p:cNvGrpSpPr/>
              <p:nvPr/>
            </p:nvGrpSpPr>
            <p:grpSpPr>
              <a:xfrm>
                <a:off x="7088360" y="1614677"/>
                <a:ext cx="4559478" cy="4461749"/>
                <a:chOff x="7001275" y="1119377"/>
                <a:chExt cx="4559478" cy="4461749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4E96873-D040-4DAE-B5AC-AC58F1D3F431}"/>
                    </a:ext>
                  </a:extLst>
                </p:cNvPr>
                <p:cNvSpPr/>
                <p:nvPr/>
              </p:nvSpPr>
              <p:spPr>
                <a:xfrm>
                  <a:off x="7025331" y="1119377"/>
                  <a:ext cx="4449902" cy="44617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21295933-6747-4F70-ACE9-4489E10CDEBA}"/>
                    </a:ext>
                  </a:extLst>
                </p:cNvPr>
                <p:cNvGrpSpPr/>
                <p:nvPr/>
              </p:nvGrpSpPr>
              <p:grpSpPr>
                <a:xfrm>
                  <a:off x="7001275" y="1257824"/>
                  <a:ext cx="4498026" cy="4071604"/>
                  <a:chOff x="7129513" y="1419749"/>
                  <a:chExt cx="4498026" cy="4071604"/>
                </a:xfrm>
              </p:grpSpPr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9D84F7F5-617B-47B8-9F53-4D67532F1A8A}"/>
                      </a:ext>
                    </a:extLst>
                  </p:cNvPr>
                  <p:cNvSpPr/>
                  <p:nvPr/>
                </p:nvSpPr>
                <p:spPr>
                  <a:xfrm>
                    <a:off x="7336936" y="1419749"/>
                    <a:ext cx="4083169" cy="80791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3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122 </a:t>
                    </a:r>
                    <a:r>
                      <a:rPr lang="zh-CN" altLang="en-US" sz="3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个</a:t>
                    </a:r>
                    <a:r>
                      <a:rPr lang="en-US" altLang="zh-CN" sz="3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Hg19.fa</a:t>
                    </a:r>
                    <a:r>
                      <a:rPr lang="zh-CN" altLang="en-US" sz="3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文件</a:t>
                    </a:r>
                    <a:endParaRPr lang="en-US" altLang="zh-CN" sz="36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pPr algn="ctr"/>
                    <a:r>
                      <a:rPr lang="en-US" altLang="zh-CN" sz="105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/jdfstj1/B2C_COM_P1/Hg19_file.liubo.txt</a:t>
                    </a:r>
                    <a:endParaRPr lang="zh-CN" altLang="en-US" sz="105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34602517-48C5-4A08-8912-101BCCD9C6F0}"/>
                      </a:ext>
                    </a:extLst>
                  </p:cNvPr>
                  <p:cNvGrpSpPr/>
                  <p:nvPr/>
                </p:nvGrpSpPr>
                <p:grpSpPr>
                  <a:xfrm>
                    <a:off x="7129513" y="2181442"/>
                    <a:ext cx="4498026" cy="3309911"/>
                    <a:chOff x="7001273" y="2390775"/>
                    <a:chExt cx="4498026" cy="3309911"/>
                  </a:xfrm>
                </p:grpSpPr>
                <p:sp>
                  <p:nvSpPr>
                    <p:cNvPr id="10" name="箭头: 下 9">
                      <a:extLst>
                        <a:ext uri="{FF2B5EF4-FFF2-40B4-BE49-F238E27FC236}">
                          <a16:creationId xmlns:a16="http://schemas.microsoft.com/office/drawing/2014/main" id="{DD97049E-75DA-47B2-BDD5-9105FA7F7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9200" y="2390775"/>
                      <a:ext cx="762000" cy="885825"/>
                    </a:xfrm>
                    <a:prstGeom prst="downArrow">
                      <a:avLst>
                        <a:gd name="adj1" fmla="val 30000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15A6AAAC-16CB-484C-8CDD-B3FAE25115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936" y="3330138"/>
                      <a:ext cx="382669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altLang="zh-CN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86 </a:t>
                      </a:r>
                      <a:r>
                        <a:rPr lang="zh-CN" altLang="en-US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个</a:t>
                      </a:r>
                      <a:r>
                        <a:rPr lang="en-US" altLang="zh-CN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Hg19.fa</a:t>
                      </a:r>
                      <a:r>
                        <a:rPr lang="zh-CN" altLang="en-US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文件</a:t>
                      </a:r>
                    </a:p>
                  </p:txBody>
                </p:sp>
                <p:sp>
                  <p:nvSpPr>
                    <p:cNvPr id="12" name="文本框 11">
                      <a:extLst>
                        <a:ext uri="{FF2B5EF4-FFF2-40B4-BE49-F238E27FC236}">
                          <a16:creationId xmlns:a16="http://schemas.microsoft.com/office/drawing/2014/main" id="{754233E3-71C8-4FEF-9AB5-1AC34C7B40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34500" y="2522279"/>
                      <a:ext cx="110799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dirty="0"/>
                        <a:t>去掉链接</a:t>
                      </a:r>
                    </a:p>
                  </p:txBody>
                </p:sp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FFBE66E5-25D3-4196-AF69-820694703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1273" y="5054355"/>
                      <a:ext cx="44980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zh-CN" altLang="en-US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冗余 </a:t>
                      </a:r>
                      <a:r>
                        <a:rPr lang="en-US" altLang="zh-CN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1.19T </a:t>
                      </a:r>
                      <a:r>
                        <a:rPr lang="en-US" altLang="zh-CN" sz="36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=</a:t>
                      </a:r>
                      <a:r>
                        <a:rPr lang="zh-CN" altLang="en-US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84</a:t>
                      </a:r>
                      <a:r>
                        <a:rPr lang="zh-CN" altLang="en-US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*</a:t>
                      </a:r>
                      <a:r>
                        <a:rPr lang="en-US" altLang="zh-CN" sz="3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14G</a:t>
                      </a:r>
                      <a:endParaRPr lang="zh-CN" altLang="en-US" sz="3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  <p:sp>
              <p:nvSpPr>
                <p:cNvPr id="15" name="箭头: 下 14">
                  <a:extLst>
                    <a:ext uri="{FF2B5EF4-FFF2-40B4-BE49-F238E27FC236}">
                      <a16:creationId xmlns:a16="http://schemas.microsoft.com/office/drawing/2014/main" id="{C14C4FD9-0B1B-4B7C-A481-BA6DF67060B5}"/>
                    </a:ext>
                  </a:extLst>
                </p:cNvPr>
                <p:cNvSpPr/>
                <p:nvPr/>
              </p:nvSpPr>
              <p:spPr>
                <a:xfrm>
                  <a:off x="8839202" y="3666645"/>
                  <a:ext cx="762000" cy="885825"/>
                </a:xfrm>
                <a:prstGeom prst="downArrow">
                  <a:avLst>
                    <a:gd name="adj1" fmla="val 30000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F0D19AA-1901-47E3-913F-EAD62F4A08BD}"/>
                    </a:ext>
                  </a:extLst>
                </p:cNvPr>
                <p:cNvSpPr txBox="1"/>
                <p:nvPr/>
              </p:nvSpPr>
              <p:spPr>
                <a:xfrm>
                  <a:off x="9324243" y="3575078"/>
                  <a:ext cx="223651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一个基因组</a:t>
                  </a:r>
                  <a:endParaRPr lang="en-US" altLang="zh-CN" dirty="0"/>
                </a:p>
                <a:p>
                  <a:r>
                    <a:rPr lang="zh-CN" altLang="en-US" dirty="0"/>
                    <a:t>含相关索引（</a:t>
                  </a:r>
                  <a:r>
                    <a:rPr lang="en-US" altLang="zh-CN" dirty="0"/>
                    <a:t>14G</a:t>
                  </a:r>
                  <a:r>
                    <a:rPr lang="zh-CN" altLang="en-US" dirty="0"/>
                    <a:t>）</a:t>
                  </a:r>
                </a:p>
              </p:txBody>
            </p:sp>
          </p:grp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F584668-7B67-4AB4-AC34-BB821ACF0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8801" y="4329795"/>
                <a:ext cx="1398384" cy="530868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FB5A79B-AB98-4059-976C-A5F4E248778F}"/>
                </a:ext>
              </a:extLst>
            </p:cNvPr>
            <p:cNvSpPr txBox="1"/>
            <p:nvPr/>
          </p:nvSpPr>
          <p:spPr>
            <a:xfrm>
              <a:off x="8117993" y="5154287"/>
              <a:ext cx="220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泛癌整套流程</a:t>
              </a:r>
              <a:r>
                <a:rPr lang="en-US" altLang="zh-CN" dirty="0"/>
                <a:t> </a:t>
              </a:r>
              <a:r>
                <a:rPr lang="en-US" altLang="zh-CN" b="1" dirty="0"/>
                <a:t>60G+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3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98482-1A48-49D9-81B2-7830EC58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版本的不稳定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545D6B-6636-4E04-8224-C3A7D959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066800"/>
            <a:ext cx="12068175" cy="190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D23A6C-D4BE-4F2E-AC2B-770A398B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601"/>
            <a:ext cx="12192000" cy="43279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24F5D6D-BAFA-48A9-893B-FE7C6219A8D1}"/>
              </a:ext>
            </a:extLst>
          </p:cNvPr>
          <p:cNvSpPr/>
          <p:nvPr/>
        </p:nvSpPr>
        <p:spPr>
          <a:xfrm>
            <a:off x="4391024" y="1219200"/>
            <a:ext cx="6096001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C7A943-32B6-4A8B-9F11-EE06C711BC05}"/>
              </a:ext>
            </a:extLst>
          </p:cNvPr>
          <p:cNvSpPr/>
          <p:nvPr/>
        </p:nvSpPr>
        <p:spPr>
          <a:xfrm>
            <a:off x="4391025" y="1488576"/>
            <a:ext cx="475297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F4B385-B61F-4A78-BDA8-1C6B8091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4775"/>
            <a:ext cx="11972925" cy="4476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2B5E9A-D802-4D6F-A4ED-6E9BC83D6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62475"/>
            <a:ext cx="11277600" cy="4381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431D97C-D69D-4304-8386-41A489393141}"/>
              </a:ext>
            </a:extLst>
          </p:cNvPr>
          <p:cNvSpPr/>
          <p:nvPr/>
        </p:nvSpPr>
        <p:spPr>
          <a:xfrm>
            <a:off x="4391023" y="1900827"/>
            <a:ext cx="5353052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79AE2A-05C2-426D-97F4-1B7A46C6AFB4}"/>
              </a:ext>
            </a:extLst>
          </p:cNvPr>
          <p:cNvSpPr txBox="1"/>
          <p:nvPr/>
        </p:nvSpPr>
        <p:spPr>
          <a:xfrm>
            <a:off x="1387017" y="5200650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多个文件存在两两不一致的情况，随便一看就至少</a:t>
            </a:r>
            <a:r>
              <a:rPr lang="en-US" altLang="zh-CN" dirty="0"/>
              <a:t>4</a:t>
            </a:r>
            <a:r>
              <a:rPr lang="zh-CN" altLang="en-US" dirty="0"/>
              <a:t>个不完全一致的版本存在。</a:t>
            </a:r>
            <a:endParaRPr lang="en-US" altLang="zh-CN" dirty="0"/>
          </a:p>
          <a:p>
            <a:pPr algn="ctr"/>
            <a:r>
              <a:rPr lang="zh-CN" altLang="en-US" dirty="0"/>
              <a:t>统一维护：降低维护成本，完成公共数据的统一管理，也可以更好的进行版本的控制管理。</a:t>
            </a:r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文件差异埋下潜在的风险（可能直接影响分析结果）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28067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79474-9DE2-4342-8162-C7CAEA1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262432" cy="646331"/>
          </a:xfrm>
        </p:spPr>
        <p:txBody>
          <a:bodyPr/>
          <a:lstStyle/>
          <a:p>
            <a:r>
              <a:rPr lang="zh-CN" altLang="en-US" dirty="0"/>
              <a:t>变更无法追溯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BADFEF-7328-4729-BDB8-04DDC960034C}"/>
              </a:ext>
            </a:extLst>
          </p:cNvPr>
          <p:cNvGrpSpPr/>
          <p:nvPr/>
        </p:nvGrpSpPr>
        <p:grpSpPr>
          <a:xfrm>
            <a:off x="0" y="955416"/>
            <a:ext cx="12192000" cy="4826260"/>
            <a:chOff x="0" y="955415"/>
            <a:chExt cx="12192000" cy="540436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1A0A0E1-A440-482A-A7C7-FD8FE315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5415"/>
              <a:ext cx="12192000" cy="5404369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F19DBA7-F421-42A0-87F5-51FC3464342E}"/>
                </a:ext>
              </a:extLst>
            </p:cNvPr>
            <p:cNvCxnSpPr/>
            <p:nvPr/>
          </p:nvCxnSpPr>
          <p:spPr>
            <a:xfrm>
              <a:off x="762000" y="1057275"/>
              <a:ext cx="5838825" cy="5619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6E71F4A-3622-4415-8BA2-527739AC24D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1152525"/>
              <a:ext cx="5838825" cy="9048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02CD3F4-3C18-4E68-8C2B-512312CF4CF1}"/>
              </a:ext>
            </a:extLst>
          </p:cNvPr>
          <p:cNvSpPr txBox="1"/>
          <p:nvPr/>
        </p:nvSpPr>
        <p:spPr>
          <a:xfrm>
            <a:off x="1149928" y="5902584"/>
            <a:ext cx="1034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类似千人基因组等公共数据库，版本间会存在差异。获取时需</a:t>
            </a:r>
            <a:r>
              <a:rPr lang="zh-CN" altLang="en-US" sz="1800" b="1" dirty="0"/>
              <a:t>记录下载来源和版本信息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不然导致数据无法追溯。</a:t>
            </a:r>
          </a:p>
        </p:txBody>
      </p:sp>
    </p:spTree>
    <p:extLst>
      <p:ext uri="{BB962C8B-B14F-4D97-AF65-F5344CB8AC3E}">
        <p14:creationId xmlns:p14="http://schemas.microsoft.com/office/powerpoint/2010/main" val="110918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34CA0-90E6-858E-4A9A-D686C964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FD1761-F1AB-601D-F46A-013657BFE3A4}"/>
              </a:ext>
            </a:extLst>
          </p:cNvPr>
          <p:cNvSpPr txBox="1"/>
          <p:nvPr/>
        </p:nvSpPr>
        <p:spPr>
          <a:xfrm>
            <a:off x="2613893" y="3123848"/>
            <a:ext cx="7583054" cy="1011793"/>
          </a:xfrm>
          <a:prstGeom prst="blockArc">
            <a:avLst>
              <a:gd name="adj1" fmla="val 10448964"/>
              <a:gd name="adj2" fmla="val 554886"/>
              <a:gd name="adj3" fmla="val 35894"/>
            </a:avLst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流程和数据的管理方式</a:t>
            </a:r>
          </a:p>
        </p:txBody>
      </p:sp>
    </p:spTree>
    <p:extLst>
      <p:ext uri="{BB962C8B-B14F-4D97-AF65-F5344CB8AC3E}">
        <p14:creationId xmlns:p14="http://schemas.microsoft.com/office/powerpoint/2010/main" val="393475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0EDE5-15CE-CFC4-128B-855CB3C9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3775393" cy="646331"/>
          </a:xfrm>
        </p:spPr>
        <p:txBody>
          <a:bodyPr/>
          <a:lstStyle/>
          <a:p>
            <a:r>
              <a:rPr lang="zh-CN" altLang="en-US" dirty="0"/>
              <a:t>软件管理的演变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56A0859-A441-8CF3-1E08-9114D0B4A82E}"/>
              </a:ext>
            </a:extLst>
          </p:cNvPr>
          <p:cNvGrpSpPr/>
          <p:nvPr/>
        </p:nvGrpSpPr>
        <p:grpSpPr>
          <a:xfrm>
            <a:off x="8015375" y="2303469"/>
            <a:ext cx="4110609" cy="3460368"/>
            <a:chOff x="8292940" y="1766359"/>
            <a:chExt cx="3859917" cy="32493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7B1F97-7C85-CA51-84D9-73352BE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2940" y="2135691"/>
              <a:ext cx="3859917" cy="28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452B693-7D22-E966-E61D-BADF8EC520C3}"/>
                </a:ext>
              </a:extLst>
            </p:cNvPr>
            <p:cNvSpPr txBox="1"/>
            <p:nvPr/>
          </p:nvSpPr>
          <p:spPr>
            <a:xfrm>
              <a:off x="8441091" y="1766359"/>
              <a:ext cx="35636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Copy-Modify-Merge Solution</a:t>
              </a:r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99649C-1A5A-471C-97F1-9E7B848C3752}"/>
              </a:ext>
            </a:extLst>
          </p:cNvPr>
          <p:cNvGrpSpPr/>
          <p:nvPr/>
        </p:nvGrpSpPr>
        <p:grpSpPr>
          <a:xfrm>
            <a:off x="4324928" y="2303469"/>
            <a:ext cx="3505198" cy="3460368"/>
            <a:chOff x="4445847" y="1766359"/>
            <a:chExt cx="3291428" cy="32493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8BD79F-9F0A-9121-2933-33454C38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847" y="2135691"/>
              <a:ext cx="3291428" cy="28800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39DADE4-0D52-3962-F192-2CD2040967D4}"/>
                </a:ext>
              </a:extLst>
            </p:cNvPr>
            <p:cNvSpPr txBox="1"/>
            <p:nvPr/>
          </p:nvSpPr>
          <p:spPr>
            <a:xfrm>
              <a:off x="4445847" y="1766359"/>
              <a:ext cx="32914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Lock-Modify-Unlock Solution</a:t>
              </a:r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39BA39-7A47-8B49-77B6-1EE1B66E1B7A}"/>
              </a:ext>
            </a:extLst>
          </p:cNvPr>
          <p:cNvGrpSpPr/>
          <p:nvPr/>
        </p:nvGrpSpPr>
        <p:grpSpPr>
          <a:xfrm>
            <a:off x="124059" y="2303469"/>
            <a:ext cx="4015621" cy="3460368"/>
            <a:chOff x="0" y="1766359"/>
            <a:chExt cx="3770722" cy="32493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FBDF61-70B6-5770-80EB-22C27CA24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35691"/>
              <a:ext cx="3770722" cy="288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6B7DB2-0938-487A-20A6-1CBD4DBD526A}"/>
                </a:ext>
              </a:extLst>
            </p:cNvPr>
            <p:cNvSpPr txBox="1"/>
            <p:nvPr/>
          </p:nvSpPr>
          <p:spPr>
            <a:xfrm>
              <a:off x="1274281" y="1766359"/>
              <a:ext cx="1222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Just copy</a:t>
              </a:r>
              <a:endParaRPr lang="zh-CN" altLang="en-US" dirty="0"/>
            </a:p>
          </p:txBody>
        </p: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55B981E-86EA-5E55-E656-ED32490347D1}"/>
              </a:ext>
            </a:extLst>
          </p:cNvPr>
          <p:cNvSpPr/>
          <p:nvPr/>
        </p:nvSpPr>
        <p:spPr>
          <a:xfrm>
            <a:off x="84917" y="2179782"/>
            <a:ext cx="4054763" cy="3897745"/>
          </a:xfrm>
          <a:prstGeom prst="roundRect">
            <a:avLst>
              <a:gd name="adj" fmla="val 71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8AC4F12-0A82-E2E5-805A-7E8A21EBC7B9}"/>
              </a:ext>
            </a:extLst>
          </p:cNvPr>
          <p:cNvSpPr/>
          <p:nvPr/>
        </p:nvSpPr>
        <p:spPr>
          <a:xfrm>
            <a:off x="4297453" y="2179782"/>
            <a:ext cx="3560149" cy="3897745"/>
          </a:xfrm>
          <a:prstGeom prst="roundRect">
            <a:avLst>
              <a:gd name="adj" fmla="val 71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1A6852A-C814-102F-2C2C-2AD447F40DDF}"/>
              </a:ext>
            </a:extLst>
          </p:cNvPr>
          <p:cNvSpPr/>
          <p:nvPr/>
        </p:nvSpPr>
        <p:spPr>
          <a:xfrm>
            <a:off x="8015375" y="2179782"/>
            <a:ext cx="4110609" cy="3897745"/>
          </a:xfrm>
          <a:prstGeom prst="roundRect">
            <a:avLst>
              <a:gd name="adj" fmla="val 71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5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FD1921-AD34-B946-47D3-C99E6C61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" y="1699831"/>
            <a:ext cx="2981325" cy="5048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29DF77-614C-464B-95C0-93758718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01" y="158750"/>
            <a:ext cx="4801314" cy="646331"/>
          </a:xfrm>
        </p:spPr>
        <p:txBody>
          <a:bodyPr/>
          <a:lstStyle/>
          <a:p>
            <a:r>
              <a:rPr lang="zh-CN" altLang="en-US" dirty="0"/>
              <a:t>集群上统一共享存储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5D3C4D-37FD-4A11-AF8A-0473822982F7}"/>
              </a:ext>
            </a:extLst>
          </p:cNvPr>
          <p:cNvSpPr txBox="1"/>
          <p:nvPr/>
        </p:nvSpPr>
        <p:spPr>
          <a:xfrm>
            <a:off x="85725" y="991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/ifstj2/B2C_RD_H1/</a:t>
            </a:r>
            <a:r>
              <a:rPr lang="en-US" altLang="zh-CN" dirty="0" err="1"/>
              <a:t>Research_and_Development</a:t>
            </a:r>
            <a:r>
              <a:rPr lang="en-US" altLang="zh-CN" dirty="0"/>
              <a:t>/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45C610-1EBE-BBBA-9B77-201FBAA5F34B}"/>
              </a:ext>
            </a:extLst>
          </p:cNvPr>
          <p:cNvGrpSpPr/>
          <p:nvPr/>
        </p:nvGrpSpPr>
        <p:grpSpPr>
          <a:xfrm>
            <a:off x="1723747" y="3598951"/>
            <a:ext cx="2137551" cy="708442"/>
            <a:chOff x="1471065" y="2756889"/>
            <a:chExt cx="2137551" cy="708442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AA1F34CA-2B7F-46A2-954A-A1C23C25D653}"/>
                </a:ext>
              </a:extLst>
            </p:cNvPr>
            <p:cNvSpPr/>
            <p:nvPr/>
          </p:nvSpPr>
          <p:spPr>
            <a:xfrm>
              <a:off x="1471065" y="2756889"/>
              <a:ext cx="490049" cy="70844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5E9404-87EE-4568-8A6A-F7B8A053DD1B}"/>
                </a:ext>
              </a:extLst>
            </p:cNvPr>
            <p:cNvSpPr/>
            <p:nvPr/>
          </p:nvSpPr>
          <p:spPr>
            <a:xfrm>
              <a:off x="2038956" y="2756889"/>
              <a:ext cx="156966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数据库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2C8C51-3BBA-6476-4204-0AEE58F0A820}"/>
              </a:ext>
            </a:extLst>
          </p:cNvPr>
          <p:cNvGrpSpPr/>
          <p:nvPr/>
        </p:nvGrpSpPr>
        <p:grpSpPr>
          <a:xfrm>
            <a:off x="2910767" y="1973151"/>
            <a:ext cx="1103723" cy="1352480"/>
            <a:chOff x="3415949" y="4065344"/>
            <a:chExt cx="1103723" cy="1352480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6F82F8AB-9C28-4F07-8D5A-9E50E935631F}"/>
                </a:ext>
              </a:extLst>
            </p:cNvPr>
            <p:cNvSpPr/>
            <p:nvPr/>
          </p:nvSpPr>
          <p:spPr>
            <a:xfrm>
              <a:off x="3415949" y="4065344"/>
              <a:ext cx="252682" cy="135248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721C49-4DFF-4532-B70C-C6723972B577}"/>
                </a:ext>
              </a:extLst>
            </p:cNvPr>
            <p:cNvSpPr/>
            <p:nvPr/>
          </p:nvSpPr>
          <p:spPr>
            <a:xfrm>
              <a:off x="3668631" y="4141419"/>
              <a:ext cx="851041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软件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14DECBA-1F06-4B61-B8CC-81BB03FB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72" y="1396174"/>
            <a:ext cx="6871932" cy="268665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E9EEC1-0B73-426B-8FC7-D720DEC9F679}"/>
              </a:ext>
            </a:extLst>
          </p:cNvPr>
          <p:cNvSpPr txBox="1"/>
          <p:nvPr/>
        </p:nvSpPr>
        <p:spPr>
          <a:xfrm>
            <a:off x="6469352" y="10797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流程通过配置文件引用公共数据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4F4224-64EC-1EE5-0567-38E239C51C41}"/>
              </a:ext>
            </a:extLst>
          </p:cNvPr>
          <p:cNvGrpSpPr/>
          <p:nvPr/>
        </p:nvGrpSpPr>
        <p:grpSpPr>
          <a:xfrm>
            <a:off x="1841991" y="4819295"/>
            <a:ext cx="2137551" cy="708442"/>
            <a:chOff x="1471065" y="2756889"/>
            <a:chExt cx="2137551" cy="708442"/>
          </a:xfrm>
        </p:grpSpPr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67B66BA8-AFDF-520C-5C36-C312D9D802CD}"/>
                </a:ext>
              </a:extLst>
            </p:cNvPr>
            <p:cNvSpPr/>
            <p:nvPr/>
          </p:nvSpPr>
          <p:spPr>
            <a:xfrm>
              <a:off x="1471065" y="2756889"/>
              <a:ext cx="490049" cy="70844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98B563B-74E7-D511-9E11-AF3458AD5CC5}"/>
                </a:ext>
              </a:extLst>
            </p:cNvPr>
            <p:cNvSpPr/>
            <p:nvPr/>
          </p:nvSpPr>
          <p:spPr>
            <a:xfrm>
              <a:off x="2038956" y="2756889"/>
              <a:ext cx="156966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库文件</a:t>
              </a:r>
              <a:endPara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4" name="表格 7">
            <a:extLst>
              <a:ext uri="{FF2B5EF4-FFF2-40B4-BE49-F238E27FC236}">
                <a16:creationId xmlns:a16="http://schemas.microsoft.com/office/drawing/2014/main" id="{189FC315-B8E4-3CA0-32DB-83AAD7287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160697"/>
              </p:ext>
            </p:extLst>
          </p:nvPr>
        </p:nvGraphicFramePr>
        <p:xfrm>
          <a:off x="4566289" y="4259116"/>
          <a:ext cx="729234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765701433"/>
                    </a:ext>
                  </a:extLst>
                </a:gridCol>
                <a:gridCol w="1832293">
                  <a:extLst>
                    <a:ext uri="{9D8B030D-6E8A-4147-A177-3AD203B41FA5}">
                      <a16:colId xmlns:a16="http://schemas.microsoft.com/office/drawing/2014/main" val="810920686"/>
                    </a:ext>
                  </a:extLst>
                </a:gridCol>
                <a:gridCol w="4321493">
                  <a:extLst>
                    <a:ext uri="{9D8B030D-6E8A-4147-A177-3AD203B41FA5}">
                      <a16:colId xmlns:a16="http://schemas.microsoft.com/office/drawing/2014/main" val="2716066614"/>
                    </a:ext>
                  </a:extLst>
                </a:gridCol>
              </a:tblGrid>
              <a:tr h="20415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公共目录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73552"/>
                  </a:ext>
                </a:extLst>
              </a:tr>
              <a:tr h="20415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Database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存放公共数据库文件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记录下载链接、下载版本编号、处理过程、处理人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5644"/>
                  </a:ext>
                </a:extLst>
              </a:tr>
              <a:tr h="20415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Library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存在库文件软件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待定结构划分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775908"/>
                  </a:ext>
                </a:extLst>
              </a:tr>
              <a:tr h="20415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Software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存放第三方软件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记录软件版本（若无源码，记录安装命令、安装人）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21399"/>
                  </a:ext>
                </a:extLst>
              </a:tr>
              <a:tr h="20415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Sourcedata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存放原始安装源码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记录源码下载来源、安装命令、安装人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816945"/>
                  </a:ext>
                </a:extLst>
              </a:tr>
              <a:tr h="20415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Toolkit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内部开发的公共脚本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记录开发人员、输入参数、使用示例、结果说明。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833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13BD00B-2DC2-59E5-D0A7-82E778B2F9E4}"/>
              </a:ext>
            </a:extLst>
          </p:cNvPr>
          <p:cNvSpPr txBox="1"/>
          <p:nvPr/>
        </p:nvSpPr>
        <p:spPr>
          <a:xfrm>
            <a:off x="5141282" y="6052919"/>
            <a:ext cx="6142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规范化、意味着配置、部署、安装、开发的时间成本上升。</a:t>
            </a:r>
            <a:endParaRPr lang="en-US" altLang="zh-CN" dirty="0"/>
          </a:p>
          <a:p>
            <a:pPr algn="ctr"/>
            <a:r>
              <a:rPr lang="zh-CN" altLang="en-US" dirty="0"/>
              <a:t>实现内部资源的一个储备和积累。</a:t>
            </a:r>
          </a:p>
        </p:txBody>
      </p:sp>
    </p:spTree>
    <p:extLst>
      <p:ext uri="{BB962C8B-B14F-4D97-AF65-F5344CB8AC3E}">
        <p14:creationId xmlns:p14="http://schemas.microsoft.com/office/powerpoint/2010/main" val="257748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942</Words>
  <Application>Microsoft Office PowerPoint</Application>
  <PresentationFormat>宽屏</PresentationFormat>
  <Paragraphs>129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微软雅黑</vt:lpstr>
      <vt:lpstr>Arial</vt:lpstr>
      <vt:lpstr>Arial Black</vt:lpstr>
      <vt:lpstr>Office 主题</vt:lpstr>
      <vt:lpstr>PowerPoint 演示文稿</vt:lpstr>
      <vt:lpstr>流程数据的管理</vt:lpstr>
      <vt:lpstr>流程数据的管理</vt:lpstr>
      <vt:lpstr>存储资源的浪费</vt:lpstr>
      <vt:lpstr>版本的不稳定</vt:lpstr>
      <vt:lpstr>变更无法追溯</vt:lpstr>
      <vt:lpstr>PowerPoint 演示文稿</vt:lpstr>
      <vt:lpstr>软件管理的演变</vt:lpstr>
      <vt:lpstr>集群上统一共享存储</vt:lpstr>
      <vt:lpstr>借助成熟工具</vt:lpstr>
      <vt:lpstr>版本记录流程的可回溯</vt:lpstr>
      <vt:lpstr>流程说明文档</vt:lpstr>
      <vt:lpstr>PowerPoint 演示文稿</vt:lpstr>
      <vt:lpstr>流程运转模式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刘博(Bo Liu)</cp:lastModifiedBy>
  <cp:revision>59</cp:revision>
  <dcterms:created xsi:type="dcterms:W3CDTF">2019-04-20T03:28:50Z</dcterms:created>
  <dcterms:modified xsi:type="dcterms:W3CDTF">2022-11-18T05:26:11Z</dcterms:modified>
</cp:coreProperties>
</file>